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1646" r:id="rId7"/>
    <p:sldId id="1651" r:id="rId8"/>
    <p:sldId id="1652" r:id="rId9"/>
    <p:sldId id="1653" r:id="rId10"/>
    <p:sldId id="1656" r:id="rId11"/>
    <p:sldId id="1657" r:id="rId12"/>
    <p:sldId id="1658" r:id="rId13"/>
    <p:sldId id="1659" r:id="rId14"/>
    <p:sldId id="1648" r:id="rId15"/>
    <p:sldId id="1667" r:id="rId16"/>
    <p:sldId id="1673" r:id="rId17"/>
    <p:sldId id="1674" r:id="rId18"/>
    <p:sldId id="1670" r:id="rId19"/>
    <p:sldId id="1649" r:id="rId20"/>
    <p:sldId id="1668" r:id="rId21"/>
    <p:sldId id="1669" r:id="rId22"/>
    <p:sldId id="1672" r:id="rId23"/>
    <p:sldId id="1650" r:id="rId24"/>
    <p:sldId id="1664" r:id="rId25"/>
    <p:sldId id="1665" r:id="rId26"/>
    <p:sldId id="1666" r:id="rId27"/>
    <p:sldId id="1647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5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0" y="247650"/>
            <a:ext cx="11896725" cy="6305550"/>
            <a:chOff x="0" y="247650"/>
            <a:chExt cx="11896725" cy="6305550"/>
          </a:xfrm>
        </p:grpSpPr>
        <p:sp>
          <p:nvSpPr>
            <p:cNvPr id="2" name="矩形 1"/>
            <p:cNvSpPr/>
            <p:nvPr userDrawn="1"/>
          </p:nvSpPr>
          <p:spPr>
            <a:xfrm>
              <a:off x="295275" y="247650"/>
              <a:ext cx="11601450" cy="6305550"/>
            </a:xfrm>
            <a:prstGeom prst="rect">
              <a:avLst/>
            </a:prstGeom>
            <a:blipFill dpi="0" rotWithShape="0">
              <a:blip r:embed="rId2">
                <a:grayscl/>
              </a:blip>
              <a:srcRect/>
              <a:stretch>
                <a:fillRect t="-13892" b="-138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295275" y="4114800"/>
              <a:ext cx="11601450" cy="2438400"/>
            </a:xfrm>
            <a:prstGeom prst="rect">
              <a:avLst/>
            </a:prstGeom>
            <a:gradFill>
              <a:gsLst>
                <a:gs pos="100000">
                  <a:schemeClr val="accent1">
                    <a:alpha val="83000"/>
                  </a:schemeClr>
                </a:gs>
                <a:gs pos="0">
                  <a:schemeClr val="accent1">
                    <a:lumMod val="75000"/>
                    <a:alpha val="5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0" y="2299607"/>
              <a:ext cx="7258050" cy="3048000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9925" y="4487142"/>
            <a:ext cx="4300538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69925" y="4791942"/>
            <a:ext cx="4300538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69925" y="3625941"/>
            <a:ext cx="5893621" cy="558799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2743200"/>
            <a:ext cx="5893621" cy="698591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69924" y="6240463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B197-84B0-484E-9C0F-88358ECCB79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7DA78-E013-4A8C-AD75-63A150561B1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295275" y="4114800"/>
            <a:ext cx="11601450" cy="24384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2299607"/>
            <a:ext cx="7258050" cy="3048000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002619" y="2590510"/>
            <a:ext cx="5542190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995565" y="3482446"/>
            <a:ext cx="5556298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 flipH="1">
            <a:off x="295275" y="247650"/>
            <a:ext cx="11601450" cy="6305550"/>
          </a:xfrm>
          <a:prstGeom prst="rect">
            <a:avLst/>
          </a:prstGeom>
          <a:blipFill dpi="0" rotWithShape="0">
            <a:blip r:embed="rId2">
              <a:grayscl/>
            </a:blip>
            <a:srcRect/>
            <a:stretch>
              <a:fillRect t="-13892" b="-138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 flipH="1">
            <a:off x="295275" y="4114800"/>
            <a:ext cx="11601450" cy="2438400"/>
          </a:xfrm>
          <a:prstGeom prst="rect">
            <a:avLst/>
          </a:prstGeom>
          <a:gradFill>
            <a:gsLst>
              <a:gs pos="100000">
                <a:schemeClr val="accent1">
                  <a:alpha val="83000"/>
                </a:schemeClr>
              </a:gs>
              <a:gs pos="0">
                <a:schemeClr val="accent1">
                  <a:lumMod val="75000"/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flipH="1">
            <a:off x="4786313" y="2299607"/>
            <a:ext cx="7258050" cy="304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5294540" y="2061499"/>
            <a:ext cx="5298621" cy="1801221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312963" y="4380806"/>
            <a:ext cx="526177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312963" y="4734768"/>
            <a:ext cx="526177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 userDrawn="1"/>
        </p:nvGrpSpPr>
        <p:grpSpPr>
          <a:xfrm>
            <a:off x="10117" y="4221088"/>
            <a:ext cx="12214757" cy="2636912"/>
            <a:chOff x="10118" y="5377500"/>
            <a:chExt cx="6858002" cy="1480500"/>
          </a:xfrm>
        </p:grpSpPr>
        <p:sp>
          <p:nvSpPr>
            <p:cNvPr id="81" name="Shape 26"/>
            <p:cNvSpPr/>
            <p:nvPr/>
          </p:nvSpPr>
          <p:spPr>
            <a:xfrm flipH="1">
              <a:off x="10118" y="5919093"/>
              <a:ext cx="6858002" cy="938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DEDDD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50" b="0" i="0" u="none" strike="noStrike" cap="none" baseline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27358"/>
            <a:stretch>
              <a:fillRect/>
            </a:stretch>
          </p:blipFill>
          <p:spPr>
            <a:xfrm flipH="1">
              <a:off x="1367070" y="5377500"/>
              <a:ext cx="3517131" cy="1411808"/>
            </a:xfrm>
            <a:prstGeom prst="rect">
              <a:avLst/>
            </a:prstGeom>
          </p:spPr>
        </p:pic>
      </p:grpSp>
      <p:sp>
        <p:nvSpPr>
          <p:cNvPr id="83" name="任意多边形 199"/>
          <p:cNvSpPr/>
          <p:nvPr userDrawn="1"/>
        </p:nvSpPr>
        <p:spPr>
          <a:xfrm>
            <a:off x="1" y="1"/>
            <a:ext cx="5240431" cy="2676823"/>
          </a:xfrm>
          <a:custGeom>
            <a:avLst/>
            <a:gdLst>
              <a:gd name="connsiteX0" fmla="*/ 0 w 5240431"/>
              <a:gd name="connsiteY0" fmla="*/ 2503135 h 2676823"/>
              <a:gd name="connsiteX1" fmla="*/ 9911 w 5240431"/>
              <a:gd name="connsiteY1" fmla="*/ 2509550 h 2676823"/>
              <a:gd name="connsiteX2" fmla="*/ 9911 w 5240431"/>
              <a:gd name="connsiteY2" fmla="*/ 2666890 h 2676823"/>
              <a:gd name="connsiteX3" fmla="*/ 6246 w 5240431"/>
              <a:gd name="connsiteY3" fmla="*/ 2670563 h 2676823"/>
              <a:gd name="connsiteX4" fmla="*/ 0 w 5240431"/>
              <a:gd name="connsiteY4" fmla="*/ 2676823 h 2676823"/>
              <a:gd name="connsiteX5" fmla="*/ 2708616 w 5240431"/>
              <a:gd name="connsiteY5" fmla="*/ 1766419 h 2676823"/>
              <a:gd name="connsiteX6" fmla="*/ 2786187 w 5240431"/>
              <a:gd name="connsiteY6" fmla="*/ 1798350 h 2676823"/>
              <a:gd name="connsiteX7" fmla="*/ 2786187 w 5240431"/>
              <a:gd name="connsiteY7" fmla="*/ 1955690 h 2676823"/>
              <a:gd name="connsiteX8" fmla="*/ 2553473 w 5240431"/>
              <a:gd name="connsiteY8" fmla="*/ 2190775 h 2676823"/>
              <a:gd name="connsiteX9" fmla="*/ 2398330 w 5240431"/>
              <a:gd name="connsiteY9" fmla="*/ 2190775 h 2676823"/>
              <a:gd name="connsiteX10" fmla="*/ 2398330 w 5240431"/>
              <a:gd name="connsiteY10" fmla="*/ 2033434 h 2676823"/>
              <a:gd name="connsiteX11" fmla="*/ 2631044 w 5240431"/>
              <a:gd name="connsiteY11" fmla="*/ 1798350 h 2676823"/>
              <a:gd name="connsiteX12" fmla="*/ 2708616 w 5240431"/>
              <a:gd name="connsiteY12" fmla="*/ 1766419 h 2676823"/>
              <a:gd name="connsiteX13" fmla="*/ 2332831 w 5240431"/>
              <a:gd name="connsiteY13" fmla="*/ 1631499 h 2676823"/>
              <a:gd name="connsiteX14" fmla="*/ 2410277 w 5240431"/>
              <a:gd name="connsiteY14" fmla="*/ 1663483 h 2676823"/>
              <a:gd name="connsiteX15" fmla="*/ 2410277 w 5240431"/>
              <a:gd name="connsiteY15" fmla="*/ 1821082 h 2676823"/>
              <a:gd name="connsiteX16" fmla="*/ 2255386 w 5240431"/>
              <a:gd name="connsiteY16" fmla="*/ 1821082 h 2676823"/>
              <a:gd name="connsiteX17" fmla="*/ 2255386 w 5240431"/>
              <a:gd name="connsiteY17" fmla="*/ 1663483 h 2676823"/>
              <a:gd name="connsiteX18" fmla="*/ 2332831 w 5240431"/>
              <a:gd name="connsiteY18" fmla="*/ 1631499 h 2676823"/>
              <a:gd name="connsiteX19" fmla="*/ 2816565 w 5240431"/>
              <a:gd name="connsiteY19" fmla="*/ 1142958 h 2676823"/>
              <a:gd name="connsiteX20" fmla="*/ 2894136 w 5240431"/>
              <a:gd name="connsiteY20" fmla="*/ 1176167 h 2676823"/>
              <a:gd name="connsiteX21" fmla="*/ 2894136 w 5240431"/>
              <a:gd name="connsiteY21" fmla="*/ 1332986 h 2676823"/>
              <a:gd name="connsiteX22" fmla="*/ 2661422 w 5240431"/>
              <a:gd name="connsiteY22" fmla="*/ 1567293 h 2676823"/>
              <a:gd name="connsiteX23" fmla="*/ 2506280 w 5240431"/>
              <a:gd name="connsiteY23" fmla="*/ 1567293 h 2676823"/>
              <a:gd name="connsiteX24" fmla="*/ 2506280 w 5240431"/>
              <a:gd name="connsiteY24" fmla="*/ 1410473 h 2676823"/>
              <a:gd name="connsiteX25" fmla="*/ 2738994 w 5240431"/>
              <a:gd name="connsiteY25" fmla="*/ 1176167 h 2676823"/>
              <a:gd name="connsiteX26" fmla="*/ 2816565 w 5240431"/>
              <a:gd name="connsiteY26" fmla="*/ 1142958 h 2676823"/>
              <a:gd name="connsiteX27" fmla="*/ 1805646 w 5240431"/>
              <a:gd name="connsiteY27" fmla="*/ 1131410 h 2676823"/>
              <a:gd name="connsiteX28" fmla="*/ 1883180 w 5240431"/>
              <a:gd name="connsiteY28" fmla="*/ 1163314 h 2676823"/>
              <a:gd name="connsiteX29" fmla="*/ 1883180 w 5240431"/>
              <a:gd name="connsiteY29" fmla="*/ 1320523 h 2676823"/>
              <a:gd name="connsiteX30" fmla="*/ 1556429 w 5240431"/>
              <a:gd name="connsiteY30" fmla="*/ 1649736 h 2676823"/>
              <a:gd name="connsiteX31" fmla="*/ 1401360 w 5240431"/>
              <a:gd name="connsiteY31" fmla="*/ 1649736 h 2676823"/>
              <a:gd name="connsiteX32" fmla="*/ 1401360 w 5240431"/>
              <a:gd name="connsiteY32" fmla="*/ 1492528 h 2676823"/>
              <a:gd name="connsiteX33" fmla="*/ 1728111 w 5240431"/>
              <a:gd name="connsiteY33" fmla="*/ 1163314 h 2676823"/>
              <a:gd name="connsiteX34" fmla="*/ 1805646 w 5240431"/>
              <a:gd name="connsiteY34" fmla="*/ 1131410 h 2676823"/>
              <a:gd name="connsiteX35" fmla="*/ 4929462 w 5240431"/>
              <a:gd name="connsiteY35" fmla="*/ 0 h 2676823"/>
              <a:gd name="connsiteX36" fmla="*/ 5240431 w 5240431"/>
              <a:gd name="connsiteY36" fmla="*/ 0 h 2676823"/>
              <a:gd name="connsiteX37" fmla="*/ 5233955 w 5240431"/>
              <a:gd name="connsiteY37" fmla="*/ 6527 h 2676823"/>
              <a:gd name="connsiteX38" fmla="*/ 3277649 w 5240431"/>
              <a:gd name="connsiteY38" fmla="*/ 1978392 h 2676823"/>
              <a:gd name="connsiteX39" fmla="*/ 3122493 w 5240431"/>
              <a:gd name="connsiteY39" fmla="*/ 1978392 h 2676823"/>
              <a:gd name="connsiteX40" fmla="*/ 3122493 w 5240431"/>
              <a:gd name="connsiteY40" fmla="*/ 1821340 h 2676823"/>
              <a:gd name="connsiteX41" fmla="*/ 4736054 w 5240431"/>
              <a:gd name="connsiteY41" fmla="*/ 194947 h 2676823"/>
              <a:gd name="connsiteX42" fmla="*/ 4417601 w 5240431"/>
              <a:gd name="connsiteY42" fmla="*/ 0 h 2676823"/>
              <a:gd name="connsiteX43" fmla="*/ 4728653 w 5240431"/>
              <a:gd name="connsiteY43" fmla="*/ 0 h 2676823"/>
              <a:gd name="connsiteX44" fmla="*/ 4590647 w 5240431"/>
              <a:gd name="connsiteY44" fmla="*/ 139018 h 2676823"/>
              <a:gd name="connsiteX45" fmla="*/ 3021802 w 5240431"/>
              <a:gd name="connsiteY45" fmla="*/ 1719371 h 2676823"/>
              <a:gd name="connsiteX46" fmla="*/ 2866647 w 5240431"/>
              <a:gd name="connsiteY46" fmla="*/ 1719371 h 2676823"/>
              <a:gd name="connsiteX47" fmla="*/ 2866647 w 5240431"/>
              <a:gd name="connsiteY47" fmla="*/ 1562331 h 2676823"/>
              <a:gd name="connsiteX48" fmla="*/ 4294221 w 5240431"/>
              <a:gd name="connsiteY48" fmla="*/ 124285 h 2676823"/>
              <a:gd name="connsiteX49" fmla="*/ 3905776 w 5240431"/>
              <a:gd name="connsiteY49" fmla="*/ 0 h 2676823"/>
              <a:gd name="connsiteX50" fmla="*/ 4216768 w 5240431"/>
              <a:gd name="connsiteY50" fmla="*/ 0 h 2676823"/>
              <a:gd name="connsiteX51" fmla="*/ 4129503 w 5240431"/>
              <a:gd name="connsiteY51" fmla="*/ 87963 h 2676823"/>
              <a:gd name="connsiteX52" fmla="*/ 3128169 w 5240431"/>
              <a:gd name="connsiteY52" fmla="*/ 1097321 h 2676823"/>
              <a:gd name="connsiteX53" fmla="*/ 2973009 w 5240431"/>
              <a:gd name="connsiteY53" fmla="*/ 1097321 h 2676823"/>
              <a:gd name="connsiteX54" fmla="*/ 2973009 w 5240431"/>
              <a:gd name="connsiteY54" fmla="*/ 940241 h 2676823"/>
              <a:gd name="connsiteX55" fmla="*/ 3792695 w 5240431"/>
              <a:gd name="connsiteY55" fmla="*/ 113987 h 2676823"/>
              <a:gd name="connsiteX56" fmla="*/ 3393133 w 5240431"/>
              <a:gd name="connsiteY56" fmla="*/ 0 h 2676823"/>
              <a:gd name="connsiteX57" fmla="*/ 3705157 w 5240431"/>
              <a:gd name="connsiteY57" fmla="*/ 0 h 2676823"/>
              <a:gd name="connsiteX58" fmla="*/ 3581665 w 5240431"/>
              <a:gd name="connsiteY58" fmla="*/ 124500 h 2676823"/>
              <a:gd name="connsiteX59" fmla="*/ 1766420 w 5240431"/>
              <a:gd name="connsiteY59" fmla="*/ 1954571 h 2676823"/>
              <a:gd name="connsiteX60" fmla="*/ 1609362 w 5240431"/>
              <a:gd name="connsiteY60" fmla="*/ 1954571 h 2676823"/>
              <a:gd name="connsiteX61" fmla="*/ 1609362 w 5240431"/>
              <a:gd name="connsiteY61" fmla="*/ 1797491 h 2676823"/>
              <a:gd name="connsiteX62" fmla="*/ 3261929 w 5240431"/>
              <a:gd name="connsiteY62" fmla="*/ 132213 h 2676823"/>
              <a:gd name="connsiteX63" fmla="*/ 2883536 w 5240431"/>
              <a:gd name="connsiteY63" fmla="*/ 0 h 2676823"/>
              <a:gd name="connsiteX64" fmla="*/ 3194511 w 5240431"/>
              <a:gd name="connsiteY64" fmla="*/ 0 h 2676823"/>
              <a:gd name="connsiteX65" fmla="*/ 3120040 w 5240431"/>
              <a:gd name="connsiteY65" fmla="*/ 75068 h 2676823"/>
              <a:gd name="connsiteX66" fmla="*/ 2118769 w 5240431"/>
              <a:gd name="connsiteY66" fmla="*/ 1084363 h 2676823"/>
              <a:gd name="connsiteX67" fmla="*/ 1963618 w 5240431"/>
              <a:gd name="connsiteY67" fmla="*/ 1084363 h 2676823"/>
              <a:gd name="connsiteX68" fmla="*/ 1963618 w 5240431"/>
              <a:gd name="connsiteY68" fmla="*/ 927293 h 2676823"/>
              <a:gd name="connsiteX69" fmla="*/ 2782866 w 5240431"/>
              <a:gd name="connsiteY69" fmla="*/ 101477 h 2676823"/>
              <a:gd name="connsiteX70" fmla="*/ 2346696 w 5240431"/>
              <a:gd name="connsiteY70" fmla="*/ 0 h 2676823"/>
              <a:gd name="connsiteX71" fmla="*/ 2657693 w 5240431"/>
              <a:gd name="connsiteY71" fmla="*/ 0 h 2676823"/>
              <a:gd name="connsiteX72" fmla="*/ 2508369 w 5240431"/>
              <a:gd name="connsiteY72" fmla="*/ 150464 h 2676823"/>
              <a:gd name="connsiteX73" fmla="*/ 245532 w 5240431"/>
              <a:gd name="connsiteY73" fmla="*/ 2430577 h 2676823"/>
              <a:gd name="connsiteX74" fmla="*/ 88525 w 5240431"/>
              <a:gd name="connsiteY74" fmla="*/ 2430577 h 2676823"/>
              <a:gd name="connsiteX75" fmla="*/ 88525 w 5240431"/>
              <a:gd name="connsiteY75" fmla="*/ 2275404 h 2676823"/>
              <a:gd name="connsiteX76" fmla="*/ 2188947 w 5240431"/>
              <a:gd name="connsiteY76" fmla="*/ 158953 h 2676823"/>
              <a:gd name="connsiteX77" fmla="*/ 1833946 w 5240431"/>
              <a:gd name="connsiteY77" fmla="*/ 0 h 2676823"/>
              <a:gd name="connsiteX78" fmla="*/ 2146206 w 5240431"/>
              <a:gd name="connsiteY78" fmla="*/ 0 h 2676823"/>
              <a:gd name="connsiteX79" fmla="*/ 2014475 w 5240431"/>
              <a:gd name="connsiteY79" fmla="*/ 132686 h 2676823"/>
              <a:gd name="connsiteX80" fmla="*/ 241178 w 5240431"/>
              <a:gd name="connsiteY80" fmla="*/ 1918833 h 2676823"/>
              <a:gd name="connsiteX81" fmla="*/ 0 w 5240431"/>
              <a:gd name="connsiteY81" fmla="*/ 2161759 h 2676823"/>
              <a:gd name="connsiteX82" fmla="*/ 0 w 5240431"/>
              <a:gd name="connsiteY82" fmla="*/ 1848108 h 2676823"/>
              <a:gd name="connsiteX83" fmla="*/ 93281 w 5240431"/>
              <a:gd name="connsiteY83" fmla="*/ 1754106 h 2676823"/>
              <a:gd name="connsiteX84" fmla="*/ 1748398 w 5240431"/>
              <a:gd name="connsiteY84" fmla="*/ 86208 h 2676823"/>
              <a:gd name="connsiteX85" fmla="*/ 1322919 w 5240431"/>
              <a:gd name="connsiteY85" fmla="*/ 0 h 2676823"/>
              <a:gd name="connsiteX86" fmla="*/ 1635007 w 5240431"/>
              <a:gd name="connsiteY86" fmla="*/ 0 h 2676823"/>
              <a:gd name="connsiteX87" fmla="*/ 1378646 w 5240431"/>
              <a:gd name="connsiteY87" fmla="*/ 258455 h 2676823"/>
              <a:gd name="connsiteX88" fmla="*/ 86769 w 5240431"/>
              <a:gd name="connsiteY88" fmla="*/ 1560887 h 2676823"/>
              <a:gd name="connsiteX89" fmla="*/ 8271 w 5240431"/>
              <a:gd name="connsiteY89" fmla="*/ 1592753 h 2676823"/>
              <a:gd name="connsiteX90" fmla="*/ 0 w 5240431"/>
              <a:gd name="connsiteY90" fmla="*/ 1591165 h 2676823"/>
              <a:gd name="connsiteX91" fmla="*/ 0 w 5240431"/>
              <a:gd name="connsiteY91" fmla="*/ 1333099 h 2676823"/>
              <a:gd name="connsiteX92" fmla="*/ 49270 w 5240431"/>
              <a:gd name="connsiteY92" fmla="*/ 1283450 h 2676823"/>
              <a:gd name="connsiteX93" fmla="*/ 1202183 w 5240431"/>
              <a:gd name="connsiteY93" fmla="*/ 121665 h 2676823"/>
              <a:gd name="connsiteX94" fmla="*/ 809331 w 5240431"/>
              <a:gd name="connsiteY94" fmla="*/ 0 h 2676823"/>
              <a:gd name="connsiteX95" fmla="*/ 1121527 w 5240431"/>
              <a:gd name="connsiteY95" fmla="*/ 0 h 2676823"/>
              <a:gd name="connsiteX96" fmla="*/ 959769 w 5240431"/>
              <a:gd name="connsiteY96" fmla="*/ 162993 h 2676823"/>
              <a:gd name="connsiteX97" fmla="*/ 85483 w 5240431"/>
              <a:gd name="connsiteY97" fmla="*/ 1043952 h 2676823"/>
              <a:gd name="connsiteX98" fmla="*/ 0 w 5240431"/>
              <a:gd name="connsiteY98" fmla="*/ 1130088 h 2676823"/>
              <a:gd name="connsiteX99" fmla="*/ 0 w 5240431"/>
              <a:gd name="connsiteY99" fmla="*/ 815124 h 2676823"/>
              <a:gd name="connsiteX100" fmla="*/ 59173 w 5240431"/>
              <a:gd name="connsiteY100" fmla="*/ 755527 h 2676823"/>
              <a:gd name="connsiteX101" fmla="*/ 693709 w 5240431"/>
              <a:gd name="connsiteY101" fmla="*/ 116450 h 2676823"/>
              <a:gd name="connsiteX102" fmla="*/ 299211 w 5240431"/>
              <a:gd name="connsiteY102" fmla="*/ 0 h 2676823"/>
              <a:gd name="connsiteX103" fmla="*/ 610181 w 5240431"/>
              <a:gd name="connsiteY103" fmla="*/ 0 h 2676823"/>
              <a:gd name="connsiteX104" fmla="*/ 491626 w 5240431"/>
              <a:gd name="connsiteY104" fmla="*/ 119498 h 2676823"/>
              <a:gd name="connsiteX105" fmla="*/ 5647 w 5240431"/>
              <a:gd name="connsiteY105" fmla="*/ 609341 h 2676823"/>
              <a:gd name="connsiteX106" fmla="*/ 0 w 5240431"/>
              <a:gd name="connsiteY106" fmla="*/ 615034 h 2676823"/>
              <a:gd name="connsiteX107" fmla="*/ 0 w 5240431"/>
              <a:gd name="connsiteY107" fmla="*/ 301591 h 2676823"/>
              <a:gd name="connsiteX108" fmla="*/ 84806 w 5240431"/>
              <a:gd name="connsiteY108" fmla="*/ 216111 h 2676823"/>
              <a:gd name="connsiteX109" fmla="*/ 241670 w 5240431"/>
              <a:gd name="connsiteY109" fmla="*/ 57999 h 267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240431" h="2676823">
                <a:moveTo>
                  <a:pt x="0" y="2503135"/>
                </a:moveTo>
                <a:lnTo>
                  <a:pt x="9911" y="2509550"/>
                </a:lnTo>
                <a:cubicBezTo>
                  <a:pt x="52390" y="2553975"/>
                  <a:pt x="52390" y="2624315"/>
                  <a:pt x="9911" y="2666890"/>
                </a:cubicBezTo>
                <a:cubicBezTo>
                  <a:pt x="9911" y="2666890"/>
                  <a:pt x="9911" y="2666890"/>
                  <a:pt x="6246" y="2670563"/>
                </a:cubicBezTo>
                <a:lnTo>
                  <a:pt x="0" y="2676823"/>
                </a:lnTo>
                <a:close/>
                <a:moveTo>
                  <a:pt x="2708616" y="1766419"/>
                </a:moveTo>
                <a:cubicBezTo>
                  <a:pt x="2736782" y="1766419"/>
                  <a:pt x="2764947" y="1777062"/>
                  <a:pt x="2786187" y="1798350"/>
                </a:cubicBezTo>
                <a:cubicBezTo>
                  <a:pt x="2830514" y="1842775"/>
                  <a:pt x="2830514" y="1913115"/>
                  <a:pt x="2786187" y="1955690"/>
                </a:cubicBezTo>
                <a:cubicBezTo>
                  <a:pt x="2786187" y="1955690"/>
                  <a:pt x="2786187" y="1955690"/>
                  <a:pt x="2553473" y="2190775"/>
                </a:cubicBezTo>
                <a:cubicBezTo>
                  <a:pt x="2510993" y="2235200"/>
                  <a:pt x="2440810" y="2235200"/>
                  <a:pt x="2398330" y="2190775"/>
                </a:cubicBezTo>
                <a:cubicBezTo>
                  <a:pt x="2355850" y="2148200"/>
                  <a:pt x="2355850" y="2077860"/>
                  <a:pt x="2398330" y="2033434"/>
                </a:cubicBezTo>
                <a:cubicBezTo>
                  <a:pt x="2398330" y="2033434"/>
                  <a:pt x="2398330" y="2033434"/>
                  <a:pt x="2631044" y="1798350"/>
                </a:cubicBezTo>
                <a:cubicBezTo>
                  <a:pt x="2652285" y="1777062"/>
                  <a:pt x="2680450" y="1766419"/>
                  <a:pt x="2708616" y="1766419"/>
                </a:cubicBezTo>
                <a:close/>
                <a:moveTo>
                  <a:pt x="2332831" y="1631499"/>
                </a:moveTo>
                <a:cubicBezTo>
                  <a:pt x="2360952" y="1631499"/>
                  <a:pt x="2389072" y="1642160"/>
                  <a:pt x="2410277" y="1663483"/>
                </a:cubicBezTo>
                <a:cubicBezTo>
                  <a:pt x="2452688" y="1707981"/>
                  <a:pt x="2452688" y="1778437"/>
                  <a:pt x="2410277" y="1821082"/>
                </a:cubicBezTo>
                <a:cubicBezTo>
                  <a:pt x="2367866" y="1863726"/>
                  <a:pt x="2297797" y="1863726"/>
                  <a:pt x="2255386" y="1821082"/>
                </a:cubicBezTo>
                <a:cubicBezTo>
                  <a:pt x="2212975" y="1778437"/>
                  <a:pt x="2212975" y="1707981"/>
                  <a:pt x="2255386" y="1663483"/>
                </a:cubicBezTo>
                <a:cubicBezTo>
                  <a:pt x="2276591" y="1642160"/>
                  <a:pt x="2304711" y="1631499"/>
                  <a:pt x="2332831" y="1631499"/>
                </a:cubicBezTo>
                <a:close/>
                <a:moveTo>
                  <a:pt x="2816565" y="1142958"/>
                </a:moveTo>
                <a:cubicBezTo>
                  <a:pt x="2844731" y="1142958"/>
                  <a:pt x="2872897" y="1154027"/>
                  <a:pt x="2894136" y="1176167"/>
                </a:cubicBezTo>
                <a:cubicBezTo>
                  <a:pt x="2938463" y="1218600"/>
                  <a:pt x="2938463" y="1288708"/>
                  <a:pt x="2894136" y="1332986"/>
                </a:cubicBezTo>
                <a:cubicBezTo>
                  <a:pt x="2894136" y="1332986"/>
                  <a:pt x="2894136" y="1332986"/>
                  <a:pt x="2661422" y="1567293"/>
                </a:cubicBezTo>
                <a:cubicBezTo>
                  <a:pt x="2618943" y="1609726"/>
                  <a:pt x="2548759" y="1609726"/>
                  <a:pt x="2506280" y="1567293"/>
                </a:cubicBezTo>
                <a:cubicBezTo>
                  <a:pt x="2463800" y="1523014"/>
                  <a:pt x="2463800" y="1452907"/>
                  <a:pt x="2506280" y="1410473"/>
                </a:cubicBezTo>
                <a:cubicBezTo>
                  <a:pt x="2506280" y="1410473"/>
                  <a:pt x="2506280" y="1410473"/>
                  <a:pt x="2738994" y="1176167"/>
                </a:cubicBezTo>
                <a:cubicBezTo>
                  <a:pt x="2760234" y="1154027"/>
                  <a:pt x="2788400" y="1142958"/>
                  <a:pt x="2816565" y="1142958"/>
                </a:cubicBezTo>
                <a:close/>
                <a:moveTo>
                  <a:pt x="1805646" y="1131410"/>
                </a:moveTo>
                <a:cubicBezTo>
                  <a:pt x="1833798" y="1131410"/>
                  <a:pt x="1861950" y="1142045"/>
                  <a:pt x="1883180" y="1163314"/>
                </a:cubicBezTo>
                <a:cubicBezTo>
                  <a:pt x="1925639" y="1207702"/>
                  <a:pt x="1925639" y="1277984"/>
                  <a:pt x="1883180" y="1320523"/>
                </a:cubicBezTo>
                <a:cubicBezTo>
                  <a:pt x="1883180" y="1320523"/>
                  <a:pt x="1883180" y="1320523"/>
                  <a:pt x="1556429" y="1649736"/>
                </a:cubicBezTo>
                <a:cubicBezTo>
                  <a:pt x="1513969" y="1692275"/>
                  <a:pt x="1443819" y="1692275"/>
                  <a:pt x="1401360" y="1649736"/>
                </a:cubicBezTo>
                <a:cubicBezTo>
                  <a:pt x="1358901" y="1607198"/>
                  <a:pt x="1358901" y="1536916"/>
                  <a:pt x="1401360" y="1492528"/>
                </a:cubicBezTo>
                <a:cubicBezTo>
                  <a:pt x="1401360" y="1492528"/>
                  <a:pt x="1401360" y="1492528"/>
                  <a:pt x="1728111" y="1163314"/>
                </a:cubicBezTo>
                <a:cubicBezTo>
                  <a:pt x="1749341" y="1142045"/>
                  <a:pt x="1777493" y="1131410"/>
                  <a:pt x="1805646" y="1131410"/>
                </a:cubicBezTo>
                <a:close/>
                <a:moveTo>
                  <a:pt x="4929462" y="0"/>
                </a:moveTo>
                <a:lnTo>
                  <a:pt x="5240431" y="0"/>
                </a:lnTo>
                <a:lnTo>
                  <a:pt x="5233955" y="6527"/>
                </a:lnTo>
                <a:cubicBezTo>
                  <a:pt x="4758097" y="486170"/>
                  <a:pt x="4123619" y="1125694"/>
                  <a:pt x="3277649" y="1978392"/>
                </a:cubicBezTo>
                <a:cubicBezTo>
                  <a:pt x="3235166" y="2020888"/>
                  <a:pt x="3164976" y="2020888"/>
                  <a:pt x="3122493" y="1978392"/>
                </a:cubicBezTo>
                <a:cubicBezTo>
                  <a:pt x="3078163" y="1934048"/>
                  <a:pt x="3078163" y="1863836"/>
                  <a:pt x="3122493" y="1821340"/>
                </a:cubicBezTo>
                <a:cubicBezTo>
                  <a:pt x="3122493" y="1821340"/>
                  <a:pt x="3122493" y="1821340"/>
                  <a:pt x="4736054" y="194947"/>
                </a:cubicBezTo>
                <a:close/>
                <a:moveTo>
                  <a:pt x="4417601" y="0"/>
                </a:moveTo>
                <a:lnTo>
                  <a:pt x="4728653" y="0"/>
                </a:lnTo>
                <a:lnTo>
                  <a:pt x="4590647" y="139018"/>
                </a:lnTo>
                <a:cubicBezTo>
                  <a:pt x="4171793" y="560945"/>
                  <a:pt x="3656280" y="1080239"/>
                  <a:pt x="3021802" y="1719371"/>
                </a:cubicBezTo>
                <a:cubicBezTo>
                  <a:pt x="2979319" y="1763712"/>
                  <a:pt x="2909130" y="1763712"/>
                  <a:pt x="2866647" y="1719371"/>
                </a:cubicBezTo>
                <a:cubicBezTo>
                  <a:pt x="2824164" y="1676878"/>
                  <a:pt x="2824164" y="1606672"/>
                  <a:pt x="2866647" y="1562331"/>
                </a:cubicBezTo>
                <a:cubicBezTo>
                  <a:pt x="2866647" y="1562331"/>
                  <a:pt x="2866647" y="1562331"/>
                  <a:pt x="4294221" y="124285"/>
                </a:cubicBezTo>
                <a:close/>
                <a:moveTo>
                  <a:pt x="3905776" y="0"/>
                </a:moveTo>
                <a:lnTo>
                  <a:pt x="4216768" y="0"/>
                </a:lnTo>
                <a:lnTo>
                  <a:pt x="4129503" y="87963"/>
                </a:lnTo>
                <a:cubicBezTo>
                  <a:pt x="3827992" y="391891"/>
                  <a:pt x="3495289" y="727259"/>
                  <a:pt x="3128169" y="1097321"/>
                </a:cubicBezTo>
                <a:cubicBezTo>
                  <a:pt x="3085685" y="1139825"/>
                  <a:pt x="3015494" y="1139825"/>
                  <a:pt x="2973009" y="1097321"/>
                </a:cubicBezTo>
                <a:cubicBezTo>
                  <a:pt x="2930525" y="1052969"/>
                  <a:pt x="2930525" y="982745"/>
                  <a:pt x="2973009" y="940241"/>
                </a:cubicBezTo>
                <a:cubicBezTo>
                  <a:pt x="2973009" y="940241"/>
                  <a:pt x="2973009" y="940241"/>
                  <a:pt x="3792695" y="113987"/>
                </a:cubicBezTo>
                <a:close/>
                <a:moveTo>
                  <a:pt x="3393133" y="0"/>
                </a:moveTo>
                <a:lnTo>
                  <a:pt x="3705157" y="0"/>
                </a:lnTo>
                <a:lnTo>
                  <a:pt x="3581665" y="124500"/>
                </a:lnTo>
                <a:cubicBezTo>
                  <a:pt x="3097026" y="613097"/>
                  <a:pt x="2500548" y="1214448"/>
                  <a:pt x="1766420" y="1954571"/>
                </a:cubicBezTo>
                <a:cubicBezTo>
                  <a:pt x="1722074" y="1997075"/>
                  <a:pt x="1653708" y="1997075"/>
                  <a:pt x="1609362" y="1954571"/>
                </a:cubicBezTo>
                <a:cubicBezTo>
                  <a:pt x="1566864" y="1910219"/>
                  <a:pt x="1566864" y="1839995"/>
                  <a:pt x="1609362" y="1797491"/>
                </a:cubicBezTo>
                <a:cubicBezTo>
                  <a:pt x="1609362" y="1797491"/>
                  <a:pt x="1609362" y="1797491"/>
                  <a:pt x="3261929" y="132213"/>
                </a:cubicBezTo>
                <a:close/>
                <a:moveTo>
                  <a:pt x="2883536" y="0"/>
                </a:moveTo>
                <a:lnTo>
                  <a:pt x="3194511" y="0"/>
                </a:lnTo>
                <a:lnTo>
                  <a:pt x="3120040" y="75068"/>
                </a:lnTo>
                <a:cubicBezTo>
                  <a:pt x="2818548" y="378977"/>
                  <a:pt x="2485866" y="714324"/>
                  <a:pt x="2118769" y="1084363"/>
                </a:cubicBezTo>
                <a:cubicBezTo>
                  <a:pt x="2076287" y="1128712"/>
                  <a:pt x="2006099" y="1128712"/>
                  <a:pt x="1963618" y="1084363"/>
                </a:cubicBezTo>
                <a:cubicBezTo>
                  <a:pt x="1919289" y="1041862"/>
                  <a:pt x="1919289" y="971642"/>
                  <a:pt x="1963618" y="927293"/>
                </a:cubicBezTo>
                <a:cubicBezTo>
                  <a:pt x="1963618" y="927293"/>
                  <a:pt x="1963618" y="927293"/>
                  <a:pt x="2782866" y="101477"/>
                </a:cubicBezTo>
                <a:close/>
                <a:moveTo>
                  <a:pt x="2346696" y="0"/>
                </a:moveTo>
                <a:lnTo>
                  <a:pt x="2657693" y="0"/>
                </a:lnTo>
                <a:lnTo>
                  <a:pt x="2508369" y="150464"/>
                </a:lnTo>
                <a:cubicBezTo>
                  <a:pt x="1957950" y="705086"/>
                  <a:pt x="1224056" y="1444582"/>
                  <a:pt x="245532" y="2430577"/>
                </a:cubicBezTo>
                <a:cubicBezTo>
                  <a:pt x="201200" y="2474912"/>
                  <a:pt x="132856" y="2474912"/>
                  <a:pt x="88525" y="2430577"/>
                </a:cubicBezTo>
                <a:cubicBezTo>
                  <a:pt x="46040" y="2388089"/>
                  <a:pt x="46040" y="2317892"/>
                  <a:pt x="88525" y="2275404"/>
                </a:cubicBezTo>
                <a:cubicBezTo>
                  <a:pt x="88525" y="2275404"/>
                  <a:pt x="88525" y="2275404"/>
                  <a:pt x="2188947" y="158953"/>
                </a:cubicBezTo>
                <a:close/>
                <a:moveTo>
                  <a:pt x="1833946" y="0"/>
                </a:moveTo>
                <a:lnTo>
                  <a:pt x="2146206" y="0"/>
                </a:lnTo>
                <a:lnTo>
                  <a:pt x="2014475" y="132686"/>
                </a:lnTo>
                <a:cubicBezTo>
                  <a:pt x="1571778" y="578591"/>
                  <a:pt x="994348" y="1160205"/>
                  <a:pt x="241178" y="1918833"/>
                </a:cubicBezTo>
                <a:lnTo>
                  <a:pt x="0" y="2161759"/>
                </a:lnTo>
                <a:lnTo>
                  <a:pt x="0" y="1848108"/>
                </a:lnTo>
                <a:lnTo>
                  <a:pt x="93281" y="1754106"/>
                </a:lnTo>
                <a:cubicBezTo>
                  <a:pt x="441727" y="1402970"/>
                  <a:pt x="964395" y="876265"/>
                  <a:pt x="1748398" y="86208"/>
                </a:cubicBezTo>
                <a:close/>
                <a:moveTo>
                  <a:pt x="1322919" y="0"/>
                </a:moveTo>
                <a:lnTo>
                  <a:pt x="1635007" y="0"/>
                </a:lnTo>
                <a:lnTo>
                  <a:pt x="1378646" y="258455"/>
                </a:lnTo>
                <a:cubicBezTo>
                  <a:pt x="1004078" y="636083"/>
                  <a:pt x="576001" y="1067658"/>
                  <a:pt x="86769" y="1560887"/>
                </a:cubicBezTo>
                <a:cubicBezTo>
                  <a:pt x="64605" y="1582131"/>
                  <a:pt x="36438" y="1592753"/>
                  <a:pt x="8271" y="1592753"/>
                </a:cubicBezTo>
                <a:lnTo>
                  <a:pt x="0" y="1591165"/>
                </a:lnTo>
                <a:lnTo>
                  <a:pt x="0" y="1333099"/>
                </a:lnTo>
                <a:lnTo>
                  <a:pt x="49270" y="1283450"/>
                </a:lnTo>
                <a:cubicBezTo>
                  <a:pt x="192667" y="1138949"/>
                  <a:pt x="508141" y="821048"/>
                  <a:pt x="1202183" y="121665"/>
                </a:cubicBezTo>
                <a:close/>
                <a:moveTo>
                  <a:pt x="809331" y="0"/>
                </a:moveTo>
                <a:lnTo>
                  <a:pt x="1121527" y="0"/>
                </a:lnTo>
                <a:lnTo>
                  <a:pt x="959769" y="162993"/>
                </a:lnTo>
                <a:cubicBezTo>
                  <a:pt x="698451" y="426306"/>
                  <a:pt x="408098" y="718875"/>
                  <a:pt x="85483" y="1043952"/>
                </a:cubicBezTo>
                <a:lnTo>
                  <a:pt x="0" y="1130088"/>
                </a:lnTo>
                <a:lnTo>
                  <a:pt x="0" y="815124"/>
                </a:lnTo>
                <a:lnTo>
                  <a:pt x="59173" y="755527"/>
                </a:lnTo>
                <a:cubicBezTo>
                  <a:pt x="231794" y="581671"/>
                  <a:pt x="440756" y="371214"/>
                  <a:pt x="693709" y="116450"/>
                </a:cubicBezTo>
                <a:close/>
                <a:moveTo>
                  <a:pt x="299211" y="0"/>
                </a:moveTo>
                <a:lnTo>
                  <a:pt x="610181" y="0"/>
                </a:lnTo>
                <a:lnTo>
                  <a:pt x="491626" y="119498"/>
                </a:lnTo>
                <a:cubicBezTo>
                  <a:pt x="341061" y="271260"/>
                  <a:pt x="179344" y="434263"/>
                  <a:pt x="5647" y="609341"/>
                </a:cubicBezTo>
                <a:lnTo>
                  <a:pt x="0" y="615034"/>
                </a:lnTo>
                <a:lnTo>
                  <a:pt x="0" y="301591"/>
                </a:lnTo>
                <a:lnTo>
                  <a:pt x="84806" y="216111"/>
                </a:lnTo>
                <a:cubicBezTo>
                  <a:pt x="134788" y="165732"/>
                  <a:pt x="187041" y="113063"/>
                  <a:pt x="241670" y="579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683202" y="4622806"/>
            <a:ext cx="4391069" cy="558799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683202" y="2778913"/>
            <a:ext cx="4391069" cy="611030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lang="zh-CN" altLang="en-US" sz="2400" b="1" dirty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124422" y="3398023"/>
            <a:ext cx="3384376" cy="371475"/>
          </a:xfrm>
        </p:spPr>
        <p:txBody>
          <a:bodyPr anchor="ctr">
            <a:normAutofit/>
          </a:bodyPr>
          <a:lstStyle>
            <a:lvl1pPr marL="0" indent="0" algn="l">
              <a:buClr>
                <a:schemeClr val="accent1"/>
              </a:buClr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7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8124422" y="3769498"/>
            <a:ext cx="3384376" cy="371475"/>
          </a:xfrm>
        </p:spPr>
        <p:txBody>
          <a:bodyPr anchor="ctr">
            <a:normAutofit/>
          </a:bodyPr>
          <a:lstStyle>
            <a:lvl1pPr marL="0" indent="0" algn="l">
              <a:buClr>
                <a:schemeClr val="accent2"/>
              </a:buClr>
              <a:buFontTx/>
              <a:buNone/>
              <a:defRPr sz="12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061997" y="1937171"/>
            <a:ext cx="6068007" cy="656792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3061997" y="2723327"/>
            <a:ext cx="6068007" cy="1015623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grpSp>
        <p:nvGrpSpPr>
          <p:cNvPr id="1303" name="组合 1302"/>
          <p:cNvGrpSpPr/>
          <p:nvPr userDrawn="1"/>
        </p:nvGrpSpPr>
        <p:grpSpPr>
          <a:xfrm>
            <a:off x="10117" y="4221088"/>
            <a:ext cx="12214757" cy="2636912"/>
            <a:chOff x="10118" y="5377500"/>
            <a:chExt cx="6858002" cy="1480500"/>
          </a:xfrm>
        </p:grpSpPr>
        <p:sp>
          <p:nvSpPr>
            <p:cNvPr id="1304" name="Shape 26"/>
            <p:cNvSpPr/>
            <p:nvPr/>
          </p:nvSpPr>
          <p:spPr>
            <a:xfrm flipH="1">
              <a:off x="10118" y="5919093"/>
              <a:ext cx="6858002" cy="938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DEDDD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50" b="0" i="0" u="none" strike="noStrike" cap="none" baseline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1305" name="图片 1304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27358"/>
            <a:stretch>
              <a:fillRect/>
            </a:stretch>
          </p:blipFill>
          <p:spPr>
            <a:xfrm flipH="1">
              <a:off x="1367070" y="5377500"/>
              <a:ext cx="3517131" cy="1411808"/>
            </a:xfrm>
            <a:prstGeom prst="rect">
              <a:avLst/>
            </a:prstGeom>
          </p:spPr>
        </p:pic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>
            <p:ph type="ctrTitle" hasCustomPrompt="1"/>
          </p:nvPr>
        </p:nvSpPr>
        <p:spPr>
          <a:xfrm>
            <a:off x="7860273" y="2507745"/>
            <a:ext cx="3624399" cy="655784"/>
          </a:xfrm>
        </p:spPr>
        <p:txBody>
          <a:bodyPr anchor="ctr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7860273" y="3445986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7860273" y="3761620"/>
            <a:ext cx="3624399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grpSp>
        <p:nvGrpSpPr>
          <p:cNvPr id="74" name="组合 73"/>
          <p:cNvGrpSpPr/>
          <p:nvPr userDrawn="1"/>
        </p:nvGrpSpPr>
        <p:grpSpPr>
          <a:xfrm>
            <a:off x="10117" y="4221088"/>
            <a:ext cx="12214757" cy="2636912"/>
            <a:chOff x="10118" y="5377500"/>
            <a:chExt cx="6858002" cy="1480500"/>
          </a:xfrm>
        </p:grpSpPr>
        <p:sp>
          <p:nvSpPr>
            <p:cNvPr id="75" name="Shape 26"/>
            <p:cNvSpPr/>
            <p:nvPr/>
          </p:nvSpPr>
          <p:spPr>
            <a:xfrm flipH="1">
              <a:off x="10118" y="5919093"/>
              <a:ext cx="6858002" cy="93890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lnTo>
                    <a:pt x="0" y="102222"/>
                  </a:lnTo>
                  <a:lnTo>
                    <a:pt x="583" y="102222"/>
                  </a:lnTo>
                  <a:lnTo>
                    <a:pt x="583" y="89777"/>
                  </a:lnTo>
                  <a:lnTo>
                    <a:pt x="4166" y="89777"/>
                  </a:lnTo>
                  <a:lnTo>
                    <a:pt x="4166" y="79111"/>
                  </a:lnTo>
                  <a:lnTo>
                    <a:pt x="6416" y="79111"/>
                  </a:lnTo>
                  <a:lnTo>
                    <a:pt x="6416" y="91111"/>
                  </a:lnTo>
                  <a:lnTo>
                    <a:pt x="7625" y="91111"/>
                  </a:lnTo>
                  <a:lnTo>
                    <a:pt x="7625" y="79111"/>
                  </a:lnTo>
                  <a:lnTo>
                    <a:pt x="8958" y="79111"/>
                  </a:lnTo>
                  <a:lnTo>
                    <a:pt x="8958" y="45333"/>
                  </a:lnTo>
                  <a:lnTo>
                    <a:pt x="9541" y="45333"/>
                  </a:lnTo>
                  <a:lnTo>
                    <a:pt x="9541" y="39111"/>
                  </a:lnTo>
                  <a:lnTo>
                    <a:pt x="10958" y="39111"/>
                  </a:lnTo>
                  <a:lnTo>
                    <a:pt x="10958" y="45333"/>
                  </a:lnTo>
                  <a:lnTo>
                    <a:pt x="11583" y="45333"/>
                  </a:lnTo>
                  <a:lnTo>
                    <a:pt x="11583" y="76000"/>
                  </a:lnTo>
                  <a:lnTo>
                    <a:pt x="12083" y="76000"/>
                  </a:lnTo>
                  <a:lnTo>
                    <a:pt x="12083" y="95555"/>
                  </a:lnTo>
                  <a:lnTo>
                    <a:pt x="13250" y="95555"/>
                  </a:lnTo>
                  <a:lnTo>
                    <a:pt x="13250" y="60000"/>
                  </a:lnTo>
                  <a:lnTo>
                    <a:pt x="14041" y="60000"/>
                  </a:lnTo>
                  <a:lnTo>
                    <a:pt x="14041" y="45333"/>
                  </a:lnTo>
                  <a:lnTo>
                    <a:pt x="14583" y="45333"/>
                  </a:lnTo>
                  <a:lnTo>
                    <a:pt x="14583" y="27555"/>
                  </a:lnTo>
                  <a:lnTo>
                    <a:pt x="14958" y="27555"/>
                  </a:lnTo>
                  <a:lnTo>
                    <a:pt x="14958" y="14222"/>
                  </a:lnTo>
                  <a:lnTo>
                    <a:pt x="15333" y="14222"/>
                  </a:lnTo>
                  <a:lnTo>
                    <a:pt x="15333" y="0"/>
                  </a:lnTo>
                  <a:lnTo>
                    <a:pt x="15958" y="0"/>
                  </a:lnTo>
                  <a:lnTo>
                    <a:pt x="15958" y="13777"/>
                  </a:lnTo>
                  <a:lnTo>
                    <a:pt x="16416" y="13777"/>
                  </a:lnTo>
                  <a:lnTo>
                    <a:pt x="16416" y="24888"/>
                  </a:lnTo>
                  <a:lnTo>
                    <a:pt x="16791" y="24888"/>
                  </a:lnTo>
                  <a:lnTo>
                    <a:pt x="16791" y="46222"/>
                  </a:lnTo>
                  <a:lnTo>
                    <a:pt x="17333" y="46222"/>
                  </a:lnTo>
                  <a:lnTo>
                    <a:pt x="17333" y="61333"/>
                  </a:lnTo>
                  <a:lnTo>
                    <a:pt x="17916" y="61333"/>
                  </a:lnTo>
                  <a:lnTo>
                    <a:pt x="17916" y="101333"/>
                  </a:lnTo>
                  <a:lnTo>
                    <a:pt x="18875" y="101333"/>
                  </a:lnTo>
                  <a:lnTo>
                    <a:pt x="18875" y="92000"/>
                  </a:lnTo>
                  <a:lnTo>
                    <a:pt x="20958" y="92000"/>
                  </a:lnTo>
                  <a:lnTo>
                    <a:pt x="20958" y="96444"/>
                  </a:lnTo>
                  <a:lnTo>
                    <a:pt x="21750" y="96444"/>
                  </a:lnTo>
                  <a:lnTo>
                    <a:pt x="21750" y="54666"/>
                  </a:lnTo>
                  <a:lnTo>
                    <a:pt x="22333" y="54666"/>
                  </a:lnTo>
                  <a:lnTo>
                    <a:pt x="22333" y="42666"/>
                  </a:lnTo>
                  <a:lnTo>
                    <a:pt x="24166" y="42666"/>
                  </a:lnTo>
                  <a:lnTo>
                    <a:pt x="24166" y="53777"/>
                  </a:lnTo>
                  <a:lnTo>
                    <a:pt x="24583" y="56888"/>
                  </a:lnTo>
                  <a:lnTo>
                    <a:pt x="24583" y="85777"/>
                  </a:lnTo>
                  <a:lnTo>
                    <a:pt x="25291" y="85777"/>
                  </a:lnTo>
                  <a:lnTo>
                    <a:pt x="25291" y="79555"/>
                  </a:lnTo>
                  <a:lnTo>
                    <a:pt x="27125" y="79555"/>
                  </a:lnTo>
                  <a:lnTo>
                    <a:pt x="27125" y="86222"/>
                  </a:lnTo>
                  <a:lnTo>
                    <a:pt x="28208" y="86222"/>
                  </a:lnTo>
                  <a:lnTo>
                    <a:pt x="28208" y="92000"/>
                  </a:lnTo>
                  <a:lnTo>
                    <a:pt x="29416" y="92000"/>
                  </a:lnTo>
                  <a:lnTo>
                    <a:pt x="29416" y="83555"/>
                  </a:lnTo>
                  <a:lnTo>
                    <a:pt x="30250" y="83555"/>
                  </a:lnTo>
                  <a:lnTo>
                    <a:pt x="30250" y="65777"/>
                  </a:lnTo>
                  <a:lnTo>
                    <a:pt x="35041" y="65777"/>
                  </a:lnTo>
                  <a:lnTo>
                    <a:pt x="35041" y="83555"/>
                  </a:lnTo>
                  <a:lnTo>
                    <a:pt x="35875" y="83555"/>
                  </a:lnTo>
                  <a:lnTo>
                    <a:pt x="35875" y="65777"/>
                  </a:lnTo>
                  <a:lnTo>
                    <a:pt x="39916" y="65777"/>
                  </a:lnTo>
                  <a:lnTo>
                    <a:pt x="39916" y="72888"/>
                  </a:lnTo>
                  <a:lnTo>
                    <a:pt x="41041" y="72888"/>
                  </a:lnTo>
                  <a:lnTo>
                    <a:pt x="41041" y="99555"/>
                  </a:lnTo>
                  <a:lnTo>
                    <a:pt x="42583" y="99555"/>
                  </a:lnTo>
                  <a:lnTo>
                    <a:pt x="42583" y="76888"/>
                  </a:lnTo>
                  <a:lnTo>
                    <a:pt x="45250" y="56000"/>
                  </a:lnTo>
                  <a:lnTo>
                    <a:pt x="47875" y="76888"/>
                  </a:lnTo>
                  <a:lnTo>
                    <a:pt x="47875" y="88888"/>
                  </a:lnTo>
                  <a:lnTo>
                    <a:pt x="48666" y="88888"/>
                  </a:lnTo>
                  <a:lnTo>
                    <a:pt x="48666" y="104000"/>
                  </a:lnTo>
                  <a:lnTo>
                    <a:pt x="49208" y="104000"/>
                  </a:lnTo>
                  <a:lnTo>
                    <a:pt x="49208" y="73333"/>
                  </a:lnTo>
                  <a:lnTo>
                    <a:pt x="51500" y="73333"/>
                  </a:lnTo>
                  <a:lnTo>
                    <a:pt x="51500" y="85777"/>
                  </a:lnTo>
                  <a:lnTo>
                    <a:pt x="53708" y="85777"/>
                  </a:lnTo>
                  <a:lnTo>
                    <a:pt x="53708" y="94666"/>
                  </a:lnTo>
                  <a:lnTo>
                    <a:pt x="54500" y="94666"/>
                  </a:lnTo>
                  <a:lnTo>
                    <a:pt x="54500" y="85777"/>
                  </a:lnTo>
                  <a:lnTo>
                    <a:pt x="57125" y="85777"/>
                  </a:lnTo>
                  <a:lnTo>
                    <a:pt x="57125" y="102222"/>
                  </a:lnTo>
                  <a:lnTo>
                    <a:pt x="57625" y="102222"/>
                  </a:lnTo>
                  <a:lnTo>
                    <a:pt x="57625" y="104888"/>
                  </a:lnTo>
                  <a:lnTo>
                    <a:pt x="58875" y="104888"/>
                  </a:lnTo>
                  <a:lnTo>
                    <a:pt x="58875" y="94222"/>
                  </a:lnTo>
                  <a:lnTo>
                    <a:pt x="61666" y="94222"/>
                  </a:lnTo>
                  <a:lnTo>
                    <a:pt x="61666" y="89777"/>
                  </a:lnTo>
                  <a:lnTo>
                    <a:pt x="62250" y="89777"/>
                  </a:lnTo>
                  <a:lnTo>
                    <a:pt x="62250" y="84000"/>
                  </a:lnTo>
                  <a:lnTo>
                    <a:pt x="62833" y="84000"/>
                  </a:lnTo>
                  <a:lnTo>
                    <a:pt x="62833" y="88888"/>
                  </a:lnTo>
                  <a:lnTo>
                    <a:pt x="63500" y="88888"/>
                  </a:lnTo>
                  <a:lnTo>
                    <a:pt x="63500" y="83111"/>
                  </a:lnTo>
                  <a:lnTo>
                    <a:pt x="64999" y="83111"/>
                  </a:lnTo>
                  <a:lnTo>
                    <a:pt x="64999" y="88444"/>
                  </a:lnTo>
                  <a:lnTo>
                    <a:pt x="65666" y="88444"/>
                  </a:lnTo>
                  <a:lnTo>
                    <a:pt x="65666" y="103111"/>
                  </a:lnTo>
                  <a:lnTo>
                    <a:pt x="66916" y="103111"/>
                  </a:lnTo>
                  <a:lnTo>
                    <a:pt x="66916" y="82666"/>
                  </a:lnTo>
                  <a:lnTo>
                    <a:pt x="69375" y="82666"/>
                  </a:lnTo>
                  <a:lnTo>
                    <a:pt x="69375" y="88888"/>
                  </a:lnTo>
                  <a:lnTo>
                    <a:pt x="70416" y="88888"/>
                  </a:lnTo>
                  <a:lnTo>
                    <a:pt x="70416" y="46222"/>
                  </a:lnTo>
                  <a:lnTo>
                    <a:pt x="71500" y="35111"/>
                  </a:lnTo>
                  <a:lnTo>
                    <a:pt x="72458" y="45777"/>
                  </a:lnTo>
                  <a:lnTo>
                    <a:pt x="72458" y="103111"/>
                  </a:lnTo>
                  <a:lnTo>
                    <a:pt x="73583" y="103111"/>
                  </a:lnTo>
                  <a:lnTo>
                    <a:pt x="73583" y="47555"/>
                  </a:lnTo>
                  <a:lnTo>
                    <a:pt x="76916" y="47555"/>
                  </a:lnTo>
                  <a:lnTo>
                    <a:pt x="76916" y="97777"/>
                  </a:lnTo>
                  <a:lnTo>
                    <a:pt x="77541" y="97777"/>
                  </a:lnTo>
                  <a:lnTo>
                    <a:pt x="77541" y="85777"/>
                  </a:lnTo>
                  <a:lnTo>
                    <a:pt x="79000" y="85777"/>
                  </a:lnTo>
                  <a:lnTo>
                    <a:pt x="79000" y="92888"/>
                  </a:lnTo>
                  <a:lnTo>
                    <a:pt x="82000" y="92888"/>
                  </a:lnTo>
                  <a:lnTo>
                    <a:pt x="82000" y="102222"/>
                  </a:lnTo>
                  <a:lnTo>
                    <a:pt x="84333" y="102222"/>
                  </a:lnTo>
                  <a:lnTo>
                    <a:pt x="84333" y="88000"/>
                  </a:lnTo>
                  <a:lnTo>
                    <a:pt x="85583" y="88000"/>
                  </a:lnTo>
                  <a:lnTo>
                    <a:pt x="85583" y="96000"/>
                  </a:lnTo>
                  <a:lnTo>
                    <a:pt x="86500" y="96000"/>
                  </a:lnTo>
                  <a:lnTo>
                    <a:pt x="86500" y="91111"/>
                  </a:lnTo>
                  <a:lnTo>
                    <a:pt x="87791" y="91111"/>
                  </a:lnTo>
                  <a:lnTo>
                    <a:pt x="87791" y="84888"/>
                  </a:lnTo>
                  <a:lnTo>
                    <a:pt x="89375" y="84888"/>
                  </a:lnTo>
                  <a:lnTo>
                    <a:pt x="89375" y="100888"/>
                  </a:lnTo>
                  <a:lnTo>
                    <a:pt x="90541" y="100888"/>
                  </a:lnTo>
                  <a:lnTo>
                    <a:pt x="90541" y="63111"/>
                  </a:lnTo>
                  <a:lnTo>
                    <a:pt x="92458" y="63555"/>
                  </a:lnTo>
                  <a:lnTo>
                    <a:pt x="92458" y="84444"/>
                  </a:lnTo>
                  <a:lnTo>
                    <a:pt x="93750" y="84444"/>
                  </a:lnTo>
                  <a:lnTo>
                    <a:pt x="93750" y="97333"/>
                  </a:lnTo>
                  <a:lnTo>
                    <a:pt x="95375" y="97333"/>
                  </a:lnTo>
                  <a:lnTo>
                    <a:pt x="95375" y="83111"/>
                  </a:lnTo>
                  <a:lnTo>
                    <a:pt x="96500" y="83111"/>
                  </a:lnTo>
                  <a:lnTo>
                    <a:pt x="96500" y="77333"/>
                  </a:lnTo>
                  <a:lnTo>
                    <a:pt x="98000" y="77333"/>
                  </a:lnTo>
                  <a:lnTo>
                    <a:pt x="98000" y="81333"/>
                  </a:lnTo>
                  <a:lnTo>
                    <a:pt x="99041" y="81333"/>
                  </a:lnTo>
                  <a:lnTo>
                    <a:pt x="99041" y="75111"/>
                  </a:lnTo>
                  <a:lnTo>
                    <a:pt x="101000" y="59555"/>
                  </a:lnTo>
                  <a:lnTo>
                    <a:pt x="102916" y="75111"/>
                  </a:lnTo>
                  <a:lnTo>
                    <a:pt x="102916" y="96444"/>
                  </a:lnTo>
                  <a:lnTo>
                    <a:pt x="103250" y="96444"/>
                  </a:lnTo>
                  <a:lnTo>
                    <a:pt x="103250" y="92000"/>
                  </a:lnTo>
                  <a:lnTo>
                    <a:pt x="104750" y="92000"/>
                  </a:lnTo>
                  <a:lnTo>
                    <a:pt x="104750" y="111111"/>
                  </a:lnTo>
                  <a:lnTo>
                    <a:pt x="105125" y="111111"/>
                  </a:lnTo>
                  <a:lnTo>
                    <a:pt x="105125" y="101777"/>
                  </a:lnTo>
                  <a:lnTo>
                    <a:pt x="106291" y="101777"/>
                  </a:lnTo>
                  <a:lnTo>
                    <a:pt x="106291" y="81777"/>
                  </a:lnTo>
                  <a:lnTo>
                    <a:pt x="107791" y="81777"/>
                  </a:lnTo>
                  <a:lnTo>
                    <a:pt x="107791" y="101777"/>
                  </a:lnTo>
                  <a:lnTo>
                    <a:pt x="107833" y="101777"/>
                  </a:lnTo>
                  <a:lnTo>
                    <a:pt x="107833" y="93777"/>
                  </a:lnTo>
                  <a:lnTo>
                    <a:pt x="108583" y="93777"/>
                  </a:lnTo>
                  <a:lnTo>
                    <a:pt x="108583" y="89777"/>
                  </a:lnTo>
                  <a:lnTo>
                    <a:pt x="110166" y="89777"/>
                  </a:lnTo>
                  <a:lnTo>
                    <a:pt x="110166" y="103111"/>
                  </a:lnTo>
                  <a:lnTo>
                    <a:pt x="110416" y="103111"/>
                  </a:lnTo>
                  <a:lnTo>
                    <a:pt x="110416" y="93777"/>
                  </a:lnTo>
                  <a:lnTo>
                    <a:pt x="110625" y="93777"/>
                  </a:lnTo>
                  <a:lnTo>
                    <a:pt x="110625" y="76444"/>
                  </a:lnTo>
                  <a:lnTo>
                    <a:pt x="111416" y="76444"/>
                  </a:lnTo>
                  <a:lnTo>
                    <a:pt x="111416" y="68444"/>
                  </a:lnTo>
                  <a:lnTo>
                    <a:pt x="111833" y="68444"/>
                  </a:lnTo>
                  <a:lnTo>
                    <a:pt x="111833" y="64000"/>
                  </a:lnTo>
                  <a:lnTo>
                    <a:pt x="112916" y="64000"/>
                  </a:lnTo>
                  <a:lnTo>
                    <a:pt x="112916" y="68444"/>
                  </a:lnTo>
                  <a:lnTo>
                    <a:pt x="113375" y="68444"/>
                  </a:lnTo>
                  <a:lnTo>
                    <a:pt x="113375" y="91555"/>
                  </a:lnTo>
                  <a:lnTo>
                    <a:pt x="113416" y="91555"/>
                  </a:lnTo>
                  <a:lnTo>
                    <a:pt x="113416" y="91555"/>
                  </a:lnTo>
                  <a:lnTo>
                    <a:pt x="114666" y="91555"/>
                  </a:lnTo>
                  <a:lnTo>
                    <a:pt x="114666" y="79555"/>
                  </a:lnTo>
                  <a:lnTo>
                    <a:pt x="115250" y="79555"/>
                  </a:lnTo>
                  <a:lnTo>
                    <a:pt x="115250" y="68444"/>
                  </a:lnTo>
                  <a:lnTo>
                    <a:pt x="115625" y="68444"/>
                  </a:lnTo>
                  <a:lnTo>
                    <a:pt x="115625" y="55111"/>
                  </a:lnTo>
                  <a:lnTo>
                    <a:pt x="115916" y="55111"/>
                  </a:lnTo>
                  <a:lnTo>
                    <a:pt x="115916" y="44888"/>
                  </a:lnTo>
                  <a:lnTo>
                    <a:pt x="116250" y="44888"/>
                  </a:lnTo>
                  <a:lnTo>
                    <a:pt x="116250" y="34222"/>
                  </a:lnTo>
                  <a:lnTo>
                    <a:pt x="116666" y="34222"/>
                  </a:lnTo>
                  <a:lnTo>
                    <a:pt x="116666" y="44444"/>
                  </a:lnTo>
                  <a:lnTo>
                    <a:pt x="117000" y="44444"/>
                  </a:lnTo>
                  <a:lnTo>
                    <a:pt x="117000" y="52888"/>
                  </a:lnTo>
                  <a:lnTo>
                    <a:pt x="117333" y="52888"/>
                  </a:lnTo>
                  <a:lnTo>
                    <a:pt x="117333" y="68888"/>
                  </a:lnTo>
                  <a:lnTo>
                    <a:pt x="117708" y="68888"/>
                  </a:lnTo>
                  <a:lnTo>
                    <a:pt x="117708" y="80444"/>
                  </a:lnTo>
                  <a:lnTo>
                    <a:pt x="118166" y="80444"/>
                  </a:lnTo>
                  <a:lnTo>
                    <a:pt x="118166" y="92000"/>
                  </a:lnTo>
                  <a:lnTo>
                    <a:pt x="120000" y="9200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DEDDDD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50" b="0" i="0" u="none" strike="noStrike" cap="none" baseline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27358"/>
            <a:stretch>
              <a:fillRect/>
            </a:stretch>
          </p:blipFill>
          <p:spPr>
            <a:xfrm flipH="1">
              <a:off x="1367070" y="5377500"/>
              <a:ext cx="3517131" cy="1411808"/>
            </a:xfrm>
            <a:prstGeom prst="rect">
              <a:avLst/>
            </a:prstGeom>
          </p:spPr>
        </p:pic>
      </p:grpSp>
      <p:sp>
        <p:nvSpPr>
          <p:cNvPr id="77" name="任意多边形: 形状 76"/>
          <p:cNvSpPr/>
          <p:nvPr userDrawn="1"/>
        </p:nvSpPr>
        <p:spPr>
          <a:xfrm rot="10800000" flipH="1">
            <a:off x="6689477" y="-17256"/>
            <a:ext cx="5522830" cy="2488924"/>
          </a:xfrm>
          <a:custGeom>
            <a:avLst/>
            <a:gdLst>
              <a:gd name="connsiteX0" fmla="*/ 4629710 w 4629710"/>
              <a:gd name="connsiteY0" fmla="*/ 2062620 h 2086429"/>
              <a:gd name="connsiteX1" fmla="*/ 4629710 w 4629710"/>
              <a:gd name="connsiteY1" fmla="*/ 2086429 h 2086429"/>
              <a:gd name="connsiteX2" fmla="*/ 4606079 w 4629710"/>
              <a:gd name="connsiteY2" fmla="*/ 2086429 h 2086429"/>
              <a:gd name="connsiteX3" fmla="*/ 1769949 w 4629710"/>
              <a:gd name="connsiteY3" fmla="*/ 1893739 h 2086429"/>
              <a:gd name="connsiteX4" fmla="*/ 1847524 w 4629710"/>
              <a:gd name="connsiteY4" fmla="*/ 1926988 h 2086429"/>
              <a:gd name="connsiteX5" fmla="*/ 1847524 w 4629710"/>
              <a:gd name="connsiteY5" fmla="*/ 2082151 h 2086429"/>
              <a:gd name="connsiteX6" fmla="*/ 1845924 w 4629710"/>
              <a:gd name="connsiteY6" fmla="*/ 2083764 h 2086429"/>
              <a:gd name="connsiteX7" fmla="*/ 1843281 w 4629710"/>
              <a:gd name="connsiteY7" fmla="*/ 2086429 h 2086429"/>
              <a:gd name="connsiteX8" fmla="*/ 1534067 w 4629710"/>
              <a:gd name="connsiteY8" fmla="*/ 2086429 h 2086429"/>
              <a:gd name="connsiteX9" fmla="*/ 1692374 w 4629710"/>
              <a:gd name="connsiteY9" fmla="*/ 1926988 h 2086429"/>
              <a:gd name="connsiteX10" fmla="*/ 1769949 w 4629710"/>
              <a:gd name="connsiteY10" fmla="*/ 1893739 h 2086429"/>
              <a:gd name="connsiteX11" fmla="*/ 2462350 w 4629710"/>
              <a:gd name="connsiteY11" fmla="*/ 1712302 h 2086429"/>
              <a:gd name="connsiteX12" fmla="*/ 2539931 w 4629710"/>
              <a:gd name="connsiteY12" fmla="*/ 1744168 h 2086429"/>
              <a:gd name="connsiteX13" fmla="*/ 2539931 w 4629710"/>
              <a:gd name="connsiteY13" fmla="*/ 1901188 h 2086429"/>
              <a:gd name="connsiteX14" fmla="*/ 2369776 w 4629710"/>
              <a:gd name="connsiteY14" fmla="*/ 2072642 h 2086429"/>
              <a:gd name="connsiteX15" fmla="*/ 2356093 w 4629710"/>
              <a:gd name="connsiteY15" fmla="*/ 2086429 h 2086429"/>
              <a:gd name="connsiteX16" fmla="*/ 2045101 w 4629710"/>
              <a:gd name="connsiteY16" fmla="*/ 2086429 h 2086429"/>
              <a:gd name="connsiteX17" fmla="*/ 2115833 w 4629710"/>
              <a:gd name="connsiteY17" fmla="*/ 2015158 h 2086429"/>
              <a:gd name="connsiteX18" fmla="*/ 2384770 w 4629710"/>
              <a:gd name="connsiteY18" fmla="*/ 1744168 h 2086429"/>
              <a:gd name="connsiteX19" fmla="*/ 2462350 w 4629710"/>
              <a:gd name="connsiteY19" fmla="*/ 1712302 h 2086429"/>
              <a:gd name="connsiteX20" fmla="*/ 4629710 w 4629710"/>
              <a:gd name="connsiteY20" fmla="*/ 1546814 h 2086429"/>
              <a:gd name="connsiteX21" fmla="*/ 4629710 w 4629710"/>
              <a:gd name="connsiteY21" fmla="*/ 1858916 h 2086429"/>
              <a:gd name="connsiteX22" fmla="*/ 4619307 w 4629710"/>
              <a:gd name="connsiteY22" fmla="*/ 1869385 h 2086429"/>
              <a:gd name="connsiteX23" fmla="*/ 4413580 w 4629710"/>
              <a:gd name="connsiteY23" fmla="*/ 2076441 h 2086429"/>
              <a:gd name="connsiteX24" fmla="*/ 4403656 w 4629710"/>
              <a:gd name="connsiteY24" fmla="*/ 2086429 h 2086429"/>
              <a:gd name="connsiteX25" fmla="*/ 4093847 w 4629710"/>
              <a:gd name="connsiteY25" fmla="*/ 2086429 h 2086429"/>
              <a:gd name="connsiteX26" fmla="*/ 4162148 w 4629710"/>
              <a:gd name="connsiteY26" fmla="*/ 2017650 h 2086429"/>
              <a:gd name="connsiteX27" fmla="*/ 4608252 w 4629710"/>
              <a:gd name="connsiteY27" fmla="*/ 1568422 h 2086429"/>
              <a:gd name="connsiteX28" fmla="*/ 2238267 w 4629710"/>
              <a:gd name="connsiteY28" fmla="*/ 1422274 h 2086429"/>
              <a:gd name="connsiteX29" fmla="*/ 2315838 w 4629710"/>
              <a:gd name="connsiteY29" fmla="*/ 1455593 h 2086429"/>
              <a:gd name="connsiteX30" fmla="*/ 2315838 w 4629710"/>
              <a:gd name="connsiteY30" fmla="*/ 1611082 h 2086429"/>
              <a:gd name="connsiteX31" fmla="*/ 2083124 w 4629710"/>
              <a:gd name="connsiteY31" fmla="*/ 1848018 h 2086429"/>
              <a:gd name="connsiteX32" fmla="*/ 1927981 w 4629710"/>
              <a:gd name="connsiteY32" fmla="*/ 1848018 h 2086429"/>
              <a:gd name="connsiteX33" fmla="*/ 1927981 w 4629710"/>
              <a:gd name="connsiteY33" fmla="*/ 1690678 h 2086429"/>
              <a:gd name="connsiteX34" fmla="*/ 2160695 w 4629710"/>
              <a:gd name="connsiteY34" fmla="*/ 1455593 h 2086429"/>
              <a:gd name="connsiteX35" fmla="*/ 2238267 w 4629710"/>
              <a:gd name="connsiteY35" fmla="*/ 1422274 h 2086429"/>
              <a:gd name="connsiteX36" fmla="*/ 828764 w 4629710"/>
              <a:gd name="connsiteY36" fmla="*/ 1296841 h 2086429"/>
              <a:gd name="connsiteX37" fmla="*/ 906376 w 4629710"/>
              <a:gd name="connsiteY37" fmla="*/ 1330096 h 2086429"/>
              <a:gd name="connsiteX38" fmla="*/ 906376 w 4629710"/>
              <a:gd name="connsiteY38" fmla="*/ 1485289 h 2086429"/>
              <a:gd name="connsiteX39" fmla="*/ 442282 w 4629710"/>
              <a:gd name="connsiteY39" fmla="*/ 1952837 h 2086429"/>
              <a:gd name="connsiteX40" fmla="*/ 309677 w 4629710"/>
              <a:gd name="connsiteY40" fmla="*/ 2086429 h 2086429"/>
              <a:gd name="connsiteX41" fmla="*/ 0 w 4629710"/>
              <a:gd name="connsiteY41" fmla="*/ 2086429 h 2086429"/>
              <a:gd name="connsiteX42" fmla="*/ 86087 w 4629710"/>
              <a:gd name="connsiteY42" fmla="*/ 1999748 h 2086429"/>
              <a:gd name="connsiteX43" fmla="*/ 751152 w 4629710"/>
              <a:gd name="connsiteY43" fmla="*/ 1330096 h 2086429"/>
              <a:gd name="connsiteX44" fmla="*/ 828764 w 4629710"/>
              <a:gd name="connsiteY44" fmla="*/ 1296841 h 2086429"/>
              <a:gd name="connsiteX45" fmla="*/ 2890951 w 4629710"/>
              <a:gd name="connsiteY45" fmla="*/ 1280952 h 2086429"/>
              <a:gd name="connsiteX46" fmla="*/ 2968547 w 4629710"/>
              <a:gd name="connsiteY46" fmla="*/ 1314167 h 2086429"/>
              <a:gd name="connsiteX47" fmla="*/ 2968547 w 4629710"/>
              <a:gd name="connsiteY47" fmla="*/ 1471018 h 2086429"/>
              <a:gd name="connsiteX48" fmla="*/ 2781947 w 4629710"/>
              <a:gd name="connsiteY48" fmla="*/ 1657393 h 2086429"/>
              <a:gd name="connsiteX49" fmla="*/ 2626756 w 4629710"/>
              <a:gd name="connsiteY49" fmla="*/ 1657393 h 2086429"/>
              <a:gd name="connsiteX50" fmla="*/ 2626756 w 4629710"/>
              <a:gd name="connsiteY50" fmla="*/ 1500543 h 2086429"/>
              <a:gd name="connsiteX51" fmla="*/ 2813355 w 4629710"/>
              <a:gd name="connsiteY51" fmla="*/ 1314167 h 2086429"/>
              <a:gd name="connsiteX52" fmla="*/ 2890951 w 4629710"/>
              <a:gd name="connsiteY52" fmla="*/ 1280952 h 2086429"/>
              <a:gd name="connsiteX53" fmla="*/ 2489546 w 4629710"/>
              <a:gd name="connsiteY53" fmla="*/ 1169336 h 2086429"/>
              <a:gd name="connsiteX54" fmla="*/ 2568346 w 4629710"/>
              <a:gd name="connsiteY54" fmla="*/ 1201077 h 2086429"/>
              <a:gd name="connsiteX55" fmla="*/ 2568346 w 4629710"/>
              <a:gd name="connsiteY55" fmla="*/ 1357482 h 2086429"/>
              <a:gd name="connsiteX56" fmla="*/ 2410746 w 4629710"/>
              <a:gd name="connsiteY56" fmla="*/ 1357482 h 2086429"/>
              <a:gd name="connsiteX57" fmla="*/ 2410746 w 4629710"/>
              <a:gd name="connsiteY57" fmla="*/ 1201077 h 2086429"/>
              <a:gd name="connsiteX58" fmla="*/ 2489546 w 4629710"/>
              <a:gd name="connsiteY58" fmla="*/ 1169336 h 2086429"/>
              <a:gd name="connsiteX59" fmla="*/ 4629710 w 4629710"/>
              <a:gd name="connsiteY59" fmla="*/ 1030758 h 2086429"/>
              <a:gd name="connsiteX60" fmla="*/ 4629710 w 4629710"/>
              <a:gd name="connsiteY60" fmla="*/ 1344123 h 2086429"/>
              <a:gd name="connsiteX61" fmla="*/ 4521168 w 4629710"/>
              <a:gd name="connsiteY61" fmla="*/ 1453492 h 2086429"/>
              <a:gd name="connsiteX62" fmla="*/ 4045104 w 4629710"/>
              <a:gd name="connsiteY62" fmla="*/ 1933189 h 2086429"/>
              <a:gd name="connsiteX63" fmla="*/ 3893025 w 4629710"/>
              <a:gd name="connsiteY63" fmla="*/ 2086429 h 2086429"/>
              <a:gd name="connsiteX64" fmla="*/ 3582033 w 4629710"/>
              <a:gd name="connsiteY64" fmla="*/ 2086429 h 2086429"/>
              <a:gd name="connsiteX65" fmla="*/ 3589225 w 4629710"/>
              <a:gd name="connsiteY65" fmla="*/ 2079182 h 2086429"/>
              <a:gd name="connsiteX66" fmla="*/ 4626351 w 4629710"/>
              <a:gd name="connsiteY66" fmla="*/ 1034143 h 2086429"/>
              <a:gd name="connsiteX67" fmla="*/ 1614625 w 4629710"/>
              <a:gd name="connsiteY67" fmla="*/ 1018568 h 2086429"/>
              <a:gd name="connsiteX68" fmla="*/ 1692206 w 4629710"/>
              <a:gd name="connsiteY68" fmla="*/ 1050446 h 2086429"/>
              <a:gd name="connsiteX69" fmla="*/ 1692206 w 4629710"/>
              <a:gd name="connsiteY69" fmla="*/ 1207526 h 2086429"/>
              <a:gd name="connsiteX70" fmla="*/ 904454 w 4629710"/>
              <a:gd name="connsiteY70" fmla="*/ 2001593 h 2086429"/>
              <a:gd name="connsiteX71" fmla="*/ 820292 w 4629710"/>
              <a:gd name="connsiteY71" fmla="*/ 2086429 h 2086429"/>
              <a:gd name="connsiteX72" fmla="*/ 509300 w 4629710"/>
              <a:gd name="connsiteY72" fmla="*/ 2086429 h 2086429"/>
              <a:gd name="connsiteX73" fmla="*/ 535713 w 4629710"/>
              <a:gd name="connsiteY73" fmla="*/ 2059804 h 2086429"/>
              <a:gd name="connsiteX74" fmla="*/ 1537045 w 4629710"/>
              <a:gd name="connsiteY74" fmla="*/ 1050446 h 2086429"/>
              <a:gd name="connsiteX75" fmla="*/ 1614625 w 4629710"/>
              <a:gd name="connsiteY75" fmla="*/ 1018568 h 2086429"/>
              <a:gd name="connsiteX76" fmla="*/ 2303600 w 4629710"/>
              <a:gd name="connsiteY76" fmla="*/ 841225 h 2086429"/>
              <a:gd name="connsiteX77" fmla="*/ 2381181 w 4629710"/>
              <a:gd name="connsiteY77" fmla="*/ 874475 h 2086429"/>
              <a:gd name="connsiteX78" fmla="*/ 2381181 w 4629710"/>
              <a:gd name="connsiteY78" fmla="*/ 1031485 h 2086429"/>
              <a:gd name="connsiteX79" fmla="*/ 1379622 w 4629710"/>
              <a:gd name="connsiteY79" fmla="*/ 2040153 h 2086429"/>
              <a:gd name="connsiteX80" fmla="*/ 1333672 w 4629710"/>
              <a:gd name="connsiteY80" fmla="*/ 2086429 h 2086429"/>
              <a:gd name="connsiteX81" fmla="*/ 1022608 w 4629710"/>
              <a:gd name="connsiteY81" fmla="*/ 2086429 h 2086429"/>
              <a:gd name="connsiteX82" fmla="*/ 1076516 w 4629710"/>
              <a:gd name="connsiteY82" fmla="*/ 2032139 h 2086429"/>
              <a:gd name="connsiteX83" fmla="*/ 2226020 w 4629710"/>
              <a:gd name="connsiteY83" fmla="*/ 874475 h 2086429"/>
              <a:gd name="connsiteX84" fmla="*/ 2303600 w 4629710"/>
              <a:gd name="connsiteY84" fmla="*/ 841225 h 2086429"/>
              <a:gd name="connsiteX85" fmla="*/ 1838798 w 4629710"/>
              <a:gd name="connsiteY85" fmla="*/ 795146 h 2086429"/>
              <a:gd name="connsiteX86" fmla="*/ 1916161 w 4629710"/>
              <a:gd name="connsiteY86" fmla="*/ 828267 h 2086429"/>
              <a:gd name="connsiteX87" fmla="*/ 1916161 w 4629710"/>
              <a:gd name="connsiteY87" fmla="*/ 984672 h 2086429"/>
              <a:gd name="connsiteX88" fmla="*/ 1761434 w 4629710"/>
              <a:gd name="connsiteY88" fmla="*/ 984672 h 2086429"/>
              <a:gd name="connsiteX89" fmla="*/ 1761434 w 4629710"/>
              <a:gd name="connsiteY89" fmla="*/ 828267 h 2086429"/>
              <a:gd name="connsiteX90" fmla="*/ 1838798 w 4629710"/>
              <a:gd name="connsiteY90" fmla="*/ 795146 h 2086429"/>
              <a:gd name="connsiteX91" fmla="*/ 4629710 w 4629710"/>
              <a:gd name="connsiteY91" fmla="*/ 514384 h 2086429"/>
              <a:gd name="connsiteX92" fmla="*/ 4629710 w 4629710"/>
              <a:gd name="connsiteY92" fmla="*/ 828997 h 2086429"/>
              <a:gd name="connsiteX93" fmla="*/ 4595945 w 4629710"/>
              <a:gd name="connsiteY93" fmla="*/ 863022 h 2086429"/>
              <a:gd name="connsiteX94" fmla="*/ 3437297 w 4629710"/>
              <a:gd name="connsiteY94" fmla="*/ 2030584 h 2086429"/>
              <a:gd name="connsiteX95" fmla="*/ 3381878 w 4629710"/>
              <a:gd name="connsiteY95" fmla="*/ 2086429 h 2086429"/>
              <a:gd name="connsiteX96" fmla="*/ 3070403 w 4629710"/>
              <a:gd name="connsiteY96" fmla="*/ 2086429 h 2086429"/>
              <a:gd name="connsiteX97" fmla="*/ 3214665 w 4629710"/>
              <a:gd name="connsiteY97" fmla="*/ 1940988 h 2086429"/>
              <a:gd name="connsiteX98" fmla="*/ 4469965 w 4629710"/>
              <a:gd name="connsiteY98" fmla="*/ 675434 h 2086429"/>
              <a:gd name="connsiteX99" fmla="*/ 4629710 w 4629710"/>
              <a:gd name="connsiteY99" fmla="*/ 0 h 2086429"/>
              <a:gd name="connsiteX100" fmla="*/ 4629710 w 4629710"/>
              <a:gd name="connsiteY100" fmla="*/ 314353 h 2086429"/>
              <a:gd name="connsiteX101" fmla="*/ 4558252 w 4629710"/>
              <a:gd name="connsiteY101" fmla="*/ 386295 h 2086429"/>
              <a:gd name="connsiteX102" fmla="*/ 3117080 w 4629710"/>
              <a:gd name="connsiteY102" fmla="*/ 1837231 h 2086429"/>
              <a:gd name="connsiteX103" fmla="*/ 2869559 w 4629710"/>
              <a:gd name="connsiteY103" fmla="*/ 2086429 h 2086429"/>
              <a:gd name="connsiteX104" fmla="*/ 2558298 w 4629710"/>
              <a:gd name="connsiteY104" fmla="*/ 2086429 h 2086429"/>
              <a:gd name="connsiteX105" fmla="*/ 2623869 w 4629710"/>
              <a:gd name="connsiteY105" fmla="*/ 2020383 h 2086429"/>
              <a:gd name="connsiteX106" fmla="*/ 4514978 w 4629710"/>
              <a:gd name="connsiteY106" fmla="*/ 115564 h 208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4629710" h="2086429">
                <a:moveTo>
                  <a:pt x="4629710" y="2062620"/>
                </a:moveTo>
                <a:lnTo>
                  <a:pt x="4629710" y="2086429"/>
                </a:lnTo>
                <a:lnTo>
                  <a:pt x="4606079" y="2086429"/>
                </a:lnTo>
                <a:close/>
                <a:moveTo>
                  <a:pt x="1769949" y="1893739"/>
                </a:moveTo>
                <a:cubicBezTo>
                  <a:pt x="1798116" y="1893739"/>
                  <a:pt x="1826283" y="1904822"/>
                  <a:pt x="1847524" y="1926988"/>
                </a:cubicBezTo>
                <a:cubicBezTo>
                  <a:pt x="1891853" y="1969473"/>
                  <a:pt x="1891853" y="2039666"/>
                  <a:pt x="1847524" y="2082151"/>
                </a:cubicBezTo>
                <a:cubicBezTo>
                  <a:pt x="1847524" y="2082151"/>
                  <a:pt x="1847524" y="2082151"/>
                  <a:pt x="1845924" y="2083764"/>
                </a:cubicBezTo>
                <a:lnTo>
                  <a:pt x="1843281" y="2086429"/>
                </a:lnTo>
                <a:lnTo>
                  <a:pt x="1534067" y="2086429"/>
                </a:lnTo>
                <a:lnTo>
                  <a:pt x="1692374" y="1926988"/>
                </a:lnTo>
                <a:cubicBezTo>
                  <a:pt x="1713615" y="1904822"/>
                  <a:pt x="1741782" y="1893739"/>
                  <a:pt x="1769949" y="1893739"/>
                </a:cubicBezTo>
                <a:close/>
                <a:moveTo>
                  <a:pt x="2462350" y="1712302"/>
                </a:moveTo>
                <a:cubicBezTo>
                  <a:pt x="2490519" y="1712302"/>
                  <a:pt x="2518688" y="1722924"/>
                  <a:pt x="2539931" y="1744168"/>
                </a:cubicBezTo>
                <a:cubicBezTo>
                  <a:pt x="2582415" y="1788503"/>
                  <a:pt x="2582415" y="1858701"/>
                  <a:pt x="2539931" y="1901188"/>
                </a:cubicBezTo>
                <a:cubicBezTo>
                  <a:pt x="2539931" y="1901188"/>
                  <a:pt x="2539931" y="1901188"/>
                  <a:pt x="2369776" y="2072642"/>
                </a:cubicBezTo>
                <a:lnTo>
                  <a:pt x="2356093" y="2086429"/>
                </a:lnTo>
                <a:lnTo>
                  <a:pt x="2045101" y="2086429"/>
                </a:lnTo>
                <a:lnTo>
                  <a:pt x="2115833" y="2015158"/>
                </a:lnTo>
                <a:cubicBezTo>
                  <a:pt x="2203361" y="1926962"/>
                  <a:pt x="2292990" y="1836649"/>
                  <a:pt x="2384770" y="1744168"/>
                </a:cubicBezTo>
                <a:cubicBezTo>
                  <a:pt x="2406013" y="1722924"/>
                  <a:pt x="2434181" y="1712302"/>
                  <a:pt x="2462350" y="1712302"/>
                </a:cubicBezTo>
                <a:close/>
                <a:moveTo>
                  <a:pt x="4629710" y="1546814"/>
                </a:moveTo>
                <a:lnTo>
                  <a:pt x="4629710" y="1858916"/>
                </a:lnTo>
                <a:lnTo>
                  <a:pt x="4619307" y="1869385"/>
                </a:lnTo>
                <a:cubicBezTo>
                  <a:pt x="4552784" y="1936338"/>
                  <a:pt x="4484229" y="2005336"/>
                  <a:pt x="4413580" y="2076441"/>
                </a:cubicBezTo>
                <a:lnTo>
                  <a:pt x="4403656" y="2086429"/>
                </a:lnTo>
                <a:lnTo>
                  <a:pt x="4093847" y="2086429"/>
                </a:lnTo>
                <a:lnTo>
                  <a:pt x="4162148" y="2017650"/>
                </a:lnTo>
                <a:cubicBezTo>
                  <a:pt x="4291492" y="1887401"/>
                  <a:pt x="4439313" y="1738544"/>
                  <a:pt x="4608252" y="1568422"/>
                </a:cubicBezTo>
                <a:close/>
                <a:moveTo>
                  <a:pt x="2238267" y="1422274"/>
                </a:moveTo>
                <a:cubicBezTo>
                  <a:pt x="2266433" y="1422274"/>
                  <a:pt x="2294599" y="1433380"/>
                  <a:pt x="2315838" y="1455593"/>
                </a:cubicBezTo>
                <a:cubicBezTo>
                  <a:pt x="2360165" y="1498167"/>
                  <a:pt x="2360165" y="1568507"/>
                  <a:pt x="2315838" y="1611082"/>
                </a:cubicBezTo>
                <a:cubicBezTo>
                  <a:pt x="2315838" y="1611082"/>
                  <a:pt x="2315838" y="1611082"/>
                  <a:pt x="2083124" y="1848018"/>
                </a:cubicBezTo>
                <a:cubicBezTo>
                  <a:pt x="2040645" y="1890592"/>
                  <a:pt x="1970461" y="1890592"/>
                  <a:pt x="1927981" y="1848018"/>
                </a:cubicBezTo>
                <a:cubicBezTo>
                  <a:pt x="1885502" y="1803592"/>
                  <a:pt x="1885502" y="1733252"/>
                  <a:pt x="1927981" y="1690678"/>
                </a:cubicBezTo>
                <a:cubicBezTo>
                  <a:pt x="1927981" y="1690678"/>
                  <a:pt x="1927981" y="1690678"/>
                  <a:pt x="2160695" y="1455593"/>
                </a:cubicBezTo>
                <a:cubicBezTo>
                  <a:pt x="2181935" y="1433380"/>
                  <a:pt x="2210101" y="1422274"/>
                  <a:pt x="2238267" y="1422274"/>
                </a:cubicBezTo>
                <a:close/>
                <a:moveTo>
                  <a:pt x="828764" y="1296841"/>
                </a:moveTo>
                <a:cubicBezTo>
                  <a:pt x="856944" y="1296841"/>
                  <a:pt x="885125" y="1307926"/>
                  <a:pt x="906376" y="1330096"/>
                </a:cubicBezTo>
                <a:cubicBezTo>
                  <a:pt x="948878" y="1372589"/>
                  <a:pt x="948878" y="1442796"/>
                  <a:pt x="906376" y="1485289"/>
                </a:cubicBezTo>
                <a:cubicBezTo>
                  <a:pt x="906376" y="1485289"/>
                  <a:pt x="906376" y="1485289"/>
                  <a:pt x="442282" y="1952837"/>
                </a:cubicBezTo>
                <a:lnTo>
                  <a:pt x="309677" y="2086429"/>
                </a:lnTo>
                <a:lnTo>
                  <a:pt x="0" y="2086429"/>
                </a:lnTo>
                <a:lnTo>
                  <a:pt x="86087" y="1999748"/>
                </a:lnTo>
                <a:cubicBezTo>
                  <a:pt x="291823" y="1792593"/>
                  <a:pt x="513120" y="1569771"/>
                  <a:pt x="751152" y="1330096"/>
                </a:cubicBezTo>
                <a:cubicBezTo>
                  <a:pt x="772404" y="1307926"/>
                  <a:pt x="800583" y="1296841"/>
                  <a:pt x="828764" y="1296841"/>
                </a:cubicBezTo>
                <a:close/>
                <a:moveTo>
                  <a:pt x="2890951" y="1280952"/>
                </a:moveTo>
                <a:cubicBezTo>
                  <a:pt x="2919126" y="1280952"/>
                  <a:pt x="2947301" y="1292024"/>
                  <a:pt x="2968547" y="1314167"/>
                </a:cubicBezTo>
                <a:cubicBezTo>
                  <a:pt x="3011040" y="1356609"/>
                  <a:pt x="3011040" y="1426731"/>
                  <a:pt x="2968547" y="1471018"/>
                </a:cubicBezTo>
                <a:cubicBezTo>
                  <a:pt x="2968547" y="1471018"/>
                  <a:pt x="2968547" y="1471018"/>
                  <a:pt x="2781947" y="1657393"/>
                </a:cubicBezTo>
                <a:cubicBezTo>
                  <a:pt x="2739454" y="1701680"/>
                  <a:pt x="2669249" y="1701680"/>
                  <a:pt x="2626756" y="1657393"/>
                </a:cubicBezTo>
                <a:cubicBezTo>
                  <a:pt x="2582415" y="1614951"/>
                  <a:pt x="2582415" y="1544830"/>
                  <a:pt x="2626756" y="1500543"/>
                </a:cubicBezTo>
                <a:cubicBezTo>
                  <a:pt x="2626756" y="1500543"/>
                  <a:pt x="2626756" y="1500543"/>
                  <a:pt x="2813355" y="1314167"/>
                </a:cubicBezTo>
                <a:cubicBezTo>
                  <a:pt x="2834601" y="1292024"/>
                  <a:pt x="2862776" y="1280952"/>
                  <a:pt x="2890951" y="1280952"/>
                </a:cubicBezTo>
                <a:close/>
                <a:moveTo>
                  <a:pt x="2489546" y="1169336"/>
                </a:moveTo>
                <a:cubicBezTo>
                  <a:pt x="2517821" y="1169336"/>
                  <a:pt x="2546097" y="1179916"/>
                  <a:pt x="2568346" y="1201077"/>
                </a:cubicBezTo>
                <a:cubicBezTo>
                  <a:pt x="2610990" y="1245238"/>
                  <a:pt x="2610990" y="1315160"/>
                  <a:pt x="2568346" y="1357482"/>
                </a:cubicBezTo>
                <a:cubicBezTo>
                  <a:pt x="2523847" y="1401643"/>
                  <a:pt x="2455245" y="1401643"/>
                  <a:pt x="2410746" y="1357482"/>
                </a:cubicBezTo>
                <a:cubicBezTo>
                  <a:pt x="2368102" y="1315160"/>
                  <a:pt x="2368102" y="1245238"/>
                  <a:pt x="2410746" y="1201077"/>
                </a:cubicBezTo>
                <a:cubicBezTo>
                  <a:pt x="2432996" y="1179916"/>
                  <a:pt x="2461271" y="1169336"/>
                  <a:pt x="2489546" y="1169336"/>
                </a:cubicBezTo>
                <a:close/>
                <a:moveTo>
                  <a:pt x="4629710" y="1030758"/>
                </a:moveTo>
                <a:lnTo>
                  <a:pt x="4629710" y="1344123"/>
                </a:lnTo>
                <a:lnTo>
                  <a:pt x="4521168" y="1453492"/>
                </a:lnTo>
                <a:cubicBezTo>
                  <a:pt x="4370413" y="1605399"/>
                  <a:pt x="4211859" y="1765162"/>
                  <a:pt x="4045104" y="1933189"/>
                </a:cubicBezTo>
                <a:lnTo>
                  <a:pt x="3893025" y="2086429"/>
                </a:lnTo>
                <a:lnTo>
                  <a:pt x="3582033" y="2086429"/>
                </a:lnTo>
                <a:lnTo>
                  <a:pt x="3589225" y="2079182"/>
                </a:lnTo>
                <a:cubicBezTo>
                  <a:pt x="3763876" y="1903199"/>
                  <a:pt x="4074367" y="1590339"/>
                  <a:pt x="4626351" y="1034143"/>
                </a:cubicBezTo>
                <a:close/>
                <a:moveTo>
                  <a:pt x="1614625" y="1018568"/>
                </a:moveTo>
                <a:cubicBezTo>
                  <a:pt x="1642794" y="1018568"/>
                  <a:pt x="1670963" y="1029194"/>
                  <a:pt x="1692206" y="1050446"/>
                </a:cubicBezTo>
                <a:cubicBezTo>
                  <a:pt x="1734690" y="1094798"/>
                  <a:pt x="1734690" y="1165022"/>
                  <a:pt x="1692206" y="1207526"/>
                </a:cubicBezTo>
                <a:cubicBezTo>
                  <a:pt x="1692206" y="1207526"/>
                  <a:pt x="1692206" y="1207526"/>
                  <a:pt x="904454" y="2001593"/>
                </a:cubicBezTo>
                <a:lnTo>
                  <a:pt x="820292" y="2086429"/>
                </a:lnTo>
                <a:lnTo>
                  <a:pt x="509300" y="2086429"/>
                </a:lnTo>
                <a:lnTo>
                  <a:pt x="535713" y="2059804"/>
                </a:lnTo>
                <a:cubicBezTo>
                  <a:pt x="837224" y="1755877"/>
                  <a:pt x="1169926" y="1420508"/>
                  <a:pt x="1537045" y="1050446"/>
                </a:cubicBezTo>
                <a:cubicBezTo>
                  <a:pt x="1558288" y="1029194"/>
                  <a:pt x="1586457" y="1018568"/>
                  <a:pt x="1614625" y="1018568"/>
                </a:cubicBezTo>
                <a:close/>
                <a:moveTo>
                  <a:pt x="2303600" y="841225"/>
                </a:moveTo>
                <a:cubicBezTo>
                  <a:pt x="2331769" y="841225"/>
                  <a:pt x="2359938" y="852309"/>
                  <a:pt x="2381181" y="874475"/>
                </a:cubicBezTo>
                <a:cubicBezTo>
                  <a:pt x="2423665" y="916960"/>
                  <a:pt x="2423665" y="987153"/>
                  <a:pt x="2381181" y="1031485"/>
                </a:cubicBezTo>
                <a:cubicBezTo>
                  <a:pt x="2381181" y="1031485"/>
                  <a:pt x="2381181" y="1031485"/>
                  <a:pt x="1379622" y="2040153"/>
                </a:cubicBezTo>
                <a:lnTo>
                  <a:pt x="1333672" y="2086429"/>
                </a:lnTo>
                <a:lnTo>
                  <a:pt x="1022608" y="2086429"/>
                </a:lnTo>
                <a:lnTo>
                  <a:pt x="1076516" y="2032139"/>
                </a:lnTo>
                <a:cubicBezTo>
                  <a:pt x="1416254" y="1689990"/>
                  <a:pt x="1797714" y="1305822"/>
                  <a:pt x="2226020" y="874475"/>
                </a:cubicBezTo>
                <a:cubicBezTo>
                  <a:pt x="2247263" y="852309"/>
                  <a:pt x="2275431" y="841225"/>
                  <a:pt x="2303600" y="841225"/>
                </a:cubicBezTo>
                <a:close/>
                <a:moveTo>
                  <a:pt x="1838798" y="795146"/>
                </a:moveTo>
                <a:cubicBezTo>
                  <a:pt x="1866888" y="795146"/>
                  <a:pt x="1894978" y="806186"/>
                  <a:pt x="1916161" y="828267"/>
                </a:cubicBezTo>
                <a:cubicBezTo>
                  <a:pt x="1958527" y="870588"/>
                  <a:pt x="1958527" y="940510"/>
                  <a:pt x="1916161" y="984672"/>
                </a:cubicBezTo>
                <a:cubicBezTo>
                  <a:pt x="1873795" y="1026993"/>
                  <a:pt x="1803800" y="1026993"/>
                  <a:pt x="1761434" y="984672"/>
                </a:cubicBezTo>
                <a:cubicBezTo>
                  <a:pt x="1717227" y="940510"/>
                  <a:pt x="1717227" y="870588"/>
                  <a:pt x="1761434" y="828267"/>
                </a:cubicBezTo>
                <a:cubicBezTo>
                  <a:pt x="1782617" y="806186"/>
                  <a:pt x="1810708" y="795146"/>
                  <a:pt x="1838798" y="795146"/>
                </a:cubicBezTo>
                <a:close/>
                <a:moveTo>
                  <a:pt x="4629710" y="514384"/>
                </a:moveTo>
                <a:lnTo>
                  <a:pt x="4629710" y="828997"/>
                </a:lnTo>
                <a:lnTo>
                  <a:pt x="4595945" y="863022"/>
                </a:lnTo>
                <a:cubicBezTo>
                  <a:pt x="4281421" y="1179966"/>
                  <a:pt x="3899954" y="1564368"/>
                  <a:pt x="3437297" y="2030584"/>
                </a:cubicBezTo>
                <a:lnTo>
                  <a:pt x="3381878" y="2086429"/>
                </a:lnTo>
                <a:lnTo>
                  <a:pt x="3070403" y="2086429"/>
                </a:lnTo>
                <a:lnTo>
                  <a:pt x="3214665" y="1940988"/>
                </a:lnTo>
                <a:cubicBezTo>
                  <a:pt x="3538718" y="1614288"/>
                  <a:pt x="3949427" y="1200224"/>
                  <a:pt x="4469965" y="675434"/>
                </a:cubicBezTo>
                <a:close/>
                <a:moveTo>
                  <a:pt x="4629710" y="0"/>
                </a:moveTo>
                <a:lnTo>
                  <a:pt x="4629710" y="314353"/>
                </a:lnTo>
                <a:lnTo>
                  <a:pt x="4558252" y="386295"/>
                </a:lnTo>
                <a:cubicBezTo>
                  <a:pt x="4166000" y="781204"/>
                  <a:pt x="3691376" y="1259044"/>
                  <a:pt x="3117080" y="1837231"/>
                </a:cubicBezTo>
                <a:lnTo>
                  <a:pt x="2869559" y="2086429"/>
                </a:lnTo>
                <a:lnTo>
                  <a:pt x="2558298" y="2086429"/>
                </a:lnTo>
                <a:lnTo>
                  <a:pt x="2623869" y="2020383"/>
                </a:lnTo>
                <a:cubicBezTo>
                  <a:pt x="2894027" y="1748266"/>
                  <a:pt x="3434344" y="1204032"/>
                  <a:pt x="4514978" y="1155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24.xml"/><Relationship Id="rId3" Type="http://schemas.openxmlformats.org/officeDocument/2006/relationships/image" Target="../media/image12.png"/><Relationship Id="rId2" Type="http://schemas.openxmlformats.org/officeDocument/2006/relationships/tags" Target="../tags/tag23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26.xml"/><Relationship Id="rId3" Type="http://schemas.openxmlformats.org/officeDocument/2006/relationships/image" Target="../media/image12.png"/><Relationship Id="rId2" Type="http://schemas.openxmlformats.org/officeDocument/2006/relationships/tags" Target="../tags/tag25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image" Target="../media/image6.png"/><Relationship Id="rId1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0.xml"/><Relationship Id="rId2" Type="http://schemas.openxmlformats.org/officeDocument/2006/relationships/image" Target="../media/image9.pn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1.xml"/><Relationship Id="rId2" Type="http://schemas.openxmlformats.org/officeDocument/2006/relationships/image" Target="../media/image13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2.xml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3.xml"/><Relationship Id="rId2" Type="http://schemas.openxmlformats.org/officeDocument/2006/relationships/image" Target="../media/image15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image" Target="../media/image6.png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39.xml"/><Relationship Id="rId2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42.xml"/><Relationship Id="rId4" Type="http://schemas.openxmlformats.org/officeDocument/2006/relationships/image" Target="../media/image17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46.xml"/><Relationship Id="rId4" Type="http://schemas.openxmlformats.org/officeDocument/2006/relationships/image" Target="../media/image7.png"/><Relationship Id="rId3" Type="http://schemas.openxmlformats.org/officeDocument/2006/relationships/tags" Target="../tags/tag45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48.xml"/><Relationship Id="rId5" Type="http://schemas.openxmlformats.org/officeDocument/2006/relationships/image" Target="../media/image7.png"/><Relationship Id="rId4" Type="http://schemas.openxmlformats.org/officeDocument/2006/relationships/tags" Target="../tags/tag47.xml"/><Relationship Id="rId3" Type="http://schemas.openxmlformats.org/officeDocument/2006/relationships/image" Target="../media/image20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50.xml"/><Relationship Id="rId4" Type="http://schemas.openxmlformats.org/officeDocument/2006/relationships/image" Target="../media/image7.png"/><Relationship Id="rId3" Type="http://schemas.openxmlformats.org/officeDocument/2006/relationships/tags" Target="../tags/tag49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2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tags" Target="../tags/tag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11.png"/><Relationship Id="rId2" Type="http://schemas.openxmlformats.org/officeDocument/2006/relationships/tags" Target="../tags/tag14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1.png"/><Relationship Id="rId2" Type="http://schemas.openxmlformats.org/officeDocument/2006/relationships/tags" Target="../tags/tag1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11.png"/><Relationship Id="rId2" Type="http://schemas.openxmlformats.org/officeDocument/2006/relationships/tags" Target="../tags/tag20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上海复旦大学，邯郸路校区子彬院 (© Rong Qian)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t="17128" r="3382" b="1043"/>
          <a:stretch>
            <a:fillRect/>
          </a:stretch>
        </p:blipFill>
        <p:spPr bwMode="auto">
          <a:xfrm>
            <a:off x="166467" y="175218"/>
            <a:ext cx="11859065" cy="650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" y="3038248"/>
            <a:ext cx="7445828" cy="214230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61461" y="3320431"/>
            <a:ext cx="58731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</a:rPr>
              <a:t>第</a:t>
            </a:r>
            <a:r>
              <a:rPr lang="en-US" altLang="zh-CN" sz="4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</a:rPr>
              <a:t>13</a:t>
            </a:r>
            <a:r>
              <a:rPr lang="zh-CN" alt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</a:rPr>
              <a:t>小组 </a:t>
            </a:r>
            <a:r>
              <a:rPr lang="en-US" altLang="zh-CN" sz="4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</a:rPr>
              <a:t>Lab1 </a:t>
            </a:r>
            <a:r>
              <a:rPr lang="zh-CN" alt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</a:rPr>
              <a:t>报告</a:t>
            </a:r>
            <a:endParaRPr lang="zh-CN" altLang="en-US" sz="4800" spc="300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130633" y="4351141"/>
            <a:ext cx="48501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张皓捷 邰荟媛 陈歆睿 邢书豪 程茜 陶心愉</a:t>
            </a:r>
            <a:endParaRPr lang="zh-CN" altLang="en-US" sz="20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1114521" y="138446"/>
            <a:ext cx="53187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设计架构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—UML</a:t>
            </a:r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时序图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 descr="MarkdownEditorSequenceDiagr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1571625"/>
            <a:ext cx="5410200" cy="37147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096000" y="1571625"/>
            <a:ext cx="573087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>
                <a:sym typeface="+mn-ea"/>
              </a:rPr>
              <a:t>工作流程：</a:t>
            </a:r>
            <a:endParaRPr lang="zh-CN" altLang="en-US" b="1"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b="1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>
                <a:sym typeface="+mn-ea"/>
              </a:rPr>
              <a:t>MarkdownEditor类从控制台读取用户输入的命令字符串</a:t>
            </a:r>
            <a:endParaRPr lang="zh-CN" altLang="en-US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zh-CN" altLang="en-US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>
                <a:sym typeface="+mn-ea"/>
              </a:rPr>
              <a:t>MarkdownEditor类将输入交给其持有的所有Module对象，看看哪个Module能够解析这个命令字符串并返回一个Command对象</a:t>
            </a:r>
            <a:endParaRPr lang="zh-CN" altLang="en-US">
              <a:sym typeface="+mn-ea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在这个过程中，Module对象会调用fetchContext()方法，获得命令执行的上下文，并将这个上下文传递给新创建的Command对象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1114521" y="138446"/>
            <a:ext cx="53187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设计架构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—UML</a:t>
            </a:r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时序图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 descr="MarkdownEditorSequenceDiagra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" y="1571625"/>
            <a:ext cx="5410200" cy="371475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096000" y="1177290"/>
            <a:ext cx="5730875" cy="51809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ym typeface="+mn-ea"/>
              </a:rPr>
              <a:t>工作流程：</a:t>
            </a:r>
            <a:endParaRPr lang="zh-CN" altLang="en-US" b="1" dirty="0"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b="1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dirty="0">
                <a:sym typeface="+mn-ea"/>
              </a:rPr>
              <a:t>MarkdownEditor类调用其持有的所有观察者的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beforeCommandExecuted()</a:t>
            </a:r>
            <a:r>
              <a:rPr lang="zh-CN" altLang="en-US" dirty="0">
                <a:sym typeface="+mn-ea"/>
              </a:rPr>
              <a:t>方法，通知观察者即将开始执行命令</a:t>
            </a:r>
            <a:endParaRPr lang="zh-CN" altLang="en-US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endParaRPr lang="zh-CN" altLang="en-US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dirty="0">
                <a:sym typeface="+mn-ea"/>
              </a:rPr>
              <a:t>MarkdownEditor类调用Command对象的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execute()</a:t>
            </a:r>
            <a:r>
              <a:rPr lang="zh-CN" altLang="en-US" dirty="0">
                <a:sym typeface="+mn-ea"/>
              </a:rPr>
              <a:t>方法，执行命令</a:t>
            </a:r>
            <a:endParaRPr lang="zh-CN" altLang="en-US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endParaRPr lang="zh-CN" altLang="en-US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zh-CN" altLang="en-US" dirty="0">
                <a:sym typeface="+mn-ea"/>
              </a:rPr>
              <a:t>MarkdownEditor类调用其持有的所有观察者的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afterCommandExecuted()</a:t>
            </a:r>
            <a:r>
              <a:rPr lang="zh-CN" altLang="en-US" dirty="0">
                <a:sym typeface="+mn-ea"/>
              </a:rPr>
              <a:t>方法，通知观察者命令执行完毕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4" b="-263"/>
          <a:stretch>
            <a:fillRect/>
          </a:stretch>
        </p:blipFill>
        <p:spPr>
          <a:xfrm>
            <a:off x="4370070" y="706755"/>
            <a:ext cx="7821930" cy="60629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038475"/>
            <a:ext cx="7682230" cy="214249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9531" y="3689366"/>
            <a:ext cx="5250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设计原则和模式</a:t>
            </a:r>
            <a:endParaRPr lang="zh-CN" altLang="en-US" sz="5400" b="1" i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7940" y="3448685"/>
            <a:ext cx="14757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en-US" altLang="zh-CN" sz="8000" i="1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ïŝḷíḋé"/>
          <p:cNvGrpSpPr/>
          <p:nvPr/>
        </p:nvGrpSpPr>
        <p:grpSpPr>
          <a:xfrm>
            <a:off x="198821" y="2254864"/>
            <a:ext cx="3005627" cy="891456"/>
            <a:chOff x="8179619" y="2154169"/>
            <a:chExt cx="3005627" cy="891456"/>
          </a:xfrm>
        </p:grpSpPr>
        <p:sp>
          <p:nvSpPr>
            <p:cNvPr id="21" name="íṧlïde"/>
            <p:cNvSpPr txBox="1"/>
            <p:nvPr/>
          </p:nvSpPr>
          <p:spPr>
            <a:xfrm>
              <a:off x="8221915" y="2154169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300"/>
                </a:spcAft>
                <a:buSzPct val="25000"/>
                <a:buNone/>
              </a:pPr>
              <a:r>
                <a:rPr lang="zh-CN" altLang="en-US" sz="2400" b="1" dirty="0"/>
                <a:t>单一职责设计原则</a:t>
              </a:r>
              <a:endParaRPr lang="zh-CN" altLang="en-US" sz="2400" b="1" i="0" u="none" strike="noStrike" cap="none" baseline="0" dirty="0"/>
            </a:p>
          </p:txBody>
        </p:sp>
        <p:sp>
          <p:nvSpPr>
            <p:cNvPr id="22" name="ïşļîḍé"/>
            <p:cNvSpPr txBox="1"/>
            <p:nvPr/>
          </p:nvSpPr>
          <p:spPr>
            <a:xfrm>
              <a:off x="8179619" y="2590226"/>
              <a:ext cx="2963331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/>
                <a:t>每个</a:t>
              </a:r>
              <a:r>
                <a:rPr lang="en-US" altLang="zh-CN" sz="1600" dirty="0"/>
                <a:t>Module</a:t>
              </a:r>
              <a:r>
                <a:rPr lang="zh-CN" altLang="en-US" sz="1600" dirty="0"/>
                <a:t>和</a:t>
              </a:r>
              <a:r>
                <a:rPr lang="en-US" altLang="zh-CN" sz="1600" dirty="0"/>
                <a:t>Command</a:t>
              </a:r>
              <a:r>
                <a:rPr lang="zh-CN" altLang="en-US" sz="1600" dirty="0"/>
                <a:t>都只负责实现自己的功能，不会包含其他功能。</a:t>
              </a:r>
              <a:endParaRPr lang="en-US" altLang="zh-CN" sz="1600" dirty="0"/>
            </a:p>
          </p:txBody>
        </p:sp>
      </p:grpSp>
      <p:grpSp>
        <p:nvGrpSpPr>
          <p:cNvPr id="9" name="ïṧḷïḋè"/>
          <p:cNvGrpSpPr/>
          <p:nvPr/>
        </p:nvGrpSpPr>
        <p:grpSpPr>
          <a:xfrm>
            <a:off x="7846273" y="2093674"/>
            <a:ext cx="3524396" cy="881112"/>
            <a:chOff x="8179619" y="2164513"/>
            <a:chExt cx="3524396" cy="881112"/>
          </a:xfrm>
        </p:grpSpPr>
        <p:sp>
          <p:nvSpPr>
            <p:cNvPr id="15" name="i$ḻíḍê"/>
            <p:cNvSpPr txBox="1"/>
            <p:nvPr/>
          </p:nvSpPr>
          <p:spPr>
            <a:xfrm>
              <a:off x="8215987" y="2164513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300"/>
                </a:spcAft>
                <a:buSzPct val="25000"/>
                <a:buNone/>
              </a:pPr>
              <a:r>
                <a:rPr lang="zh-CN" altLang="en-US" sz="2400" b="1" i="0" u="none" strike="noStrike" cap="none" baseline="0" dirty="0"/>
                <a:t>开放封闭原则</a:t>
              </a:r>
              <a:endParaRPr lang="zh-CN" altLang="en-US" sz="2400" b="1" i="0" u="none" strike="noStrike" cap="none" baseline="0" dirty="0"/>
            </a:p>
          </p:txBody>
        </p:sp>
        <p:sp>
          <p:nvSpPr>
            <p:cNvPr id="16" name="ïṡḷîḑê"/>
            <p:cNvSpPr txBox="1"/>
            <p:nvPr/>
          </p:nvSpPr>
          <p:spPr>
            <a:xfrm>
              <a:off x="8179619" y="2590226"/>
              <a:ext cx="3524396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/>
                <a:t>当需要实现新的命令，只需要扩展实现新的</a:t>
              </a:r>
              <a:r>
                <a:rPr lang="en-US" altLang="zh-CN" sz="1600" dirty="0"/>
                <a:t>Module</a:t>
              </a:r>
              <a:r>
                <a:rPr lang="zh-CN" altLang="en-US" sz="1600" dirty="0"/>
                <a:t>和</a:t>
              </a:r>
              <a:r>
                <a:rPr lang="en-US" altLang="zh-CN" sz="1600" dirty="0"/>
                <a:t>Command</a:t>
              </a:r>
              <a:r>
                <a:rPr lang="zh-CN" altLang="en-US" sz="1600" dirty="0"/>
                <a:t>，并将新实现的</a:t>
              </a:r>
              <a:r>
                <a:rPr lang="en-US" altLang="zh-CN" sz="1600" dirty="0"/>
                <a:t>Module</a:t>
              </a:r>
              <a:r>
                <a:rPr lang="zh-CN" altLang="en-US" sz="1600" dirty="0"/>
                <a:t>添加到</a:t>
              </a:r>
              <a:r>
                <a:rPr lang="en-US" altLang="zh-CN" sz="1600" dirty="0" err="1"/>
                <a:t>MarkdownEditor</a:t>
              </a:r>
              <a:r>
                <a:rPr lang="zh-CN" altLang="en-US" sz="1600" dirty="0"/>
                <a:t>中。不需要修改</a:t>
              </a:r>
              <a:r>
                <a:rPr lang="en-US" altLang="zh-CN" sz="1600" dirty="0" err="1"/>
                <a:t>MarkdownEditor</a:t>
              </a:r>
              <a:r>
                <a:rPr lang="zh-CN" altLang="en-US" sz="1600" dirty="0"/>
                <a:t>和原有的</a:t>
              </a:r>
              <a:r>
                <a:rPr lang="en-US" altLang="zh-CN" sz="1600" dirty="0"/>
                <a:t>Module</a:t>
              </a:r>
              <a:r>
                <a:rPr lang="zh-CN" altLang="en-US" sz="1600" dirty="0"/>
                <a:t>和</a:t>
              </a:r>
              <a:r>
                <a:rPr lang="en-US" altLang="zh-CN" sz="1600" dirty="0"/>
                <a:t>Command</a:t>
              </a:r>
              <a:r>
                <a:rPr lang="zh-CN" altLang="en-US" sz="1600" dirty="0"/>
                <a:t>。</a:t>
              </a:r>
              <a:endParaRPr lang="en-US" altLang="zh-CN" sz="1600" dirty="0"/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130" name="矩形 129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1" name="图片 130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pic>
        <p:nvPicPr>
          <p:cNvPr id="28" name="图片 27" descr="图示&#10;&#10;描述已自动生成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80" y="1258452"/>
            <a:ext cx="3903165" cy="4683798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3677973" y="3200731"/>
            <a:ext cx="1611859" cy="72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74495" y="4502775"/>
            <a:ext cx="1611859" cy="7201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14521" y="138446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设计原则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65500" y="4711700"/>
            <a:ext cx="5341542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411763" y="1652544"/>
            <a:ext cx="3868750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MarkdownEditorSingleton类是单例模式，用于管理全局唯一的MarkdownEditor对象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11763" y="1271437"/>
            <a:ext cx="1718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单例模式：</a:t>
            </a:r>
            <a:endParaRPr lang="zh-CN" altLang="en-US" sz="2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718" y="1055971"/>
            <a:ext cx="4760755" cy="571290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652085" y="974061"/>
            <a:ext cx="2896763" cy="21390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1763" y="4560944"/>
            <a:ext cx="3868750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Module</a:t>
            </a:r>
            <a:r>
              <a:rPr lang="zh-CN" altLang="en-US" dirty="0"/>
              <a:t>的</a:t>
            </a:r>
            <a:r>
              <a:rPr lang="en-US" altLang="zh-CN" dirty="0" err="1"/>
              <a:t>parseCommand</a:t>
            </a:r>
            <a:r>
              <a:rPr lang="en-US" altLang="zh-CN" dirty="0"/>
              <a:t>(String)</a:t>
            </a:r>
            <a:r>
              <a:rPr lang="zh-CN" altLang="en-US" dirty="0"/>
              <a:t>方法是简单工厂模式，用于根据输入的命令字符串，创建对应的</a:t>
            </a:r>
            <a:r>
              <a:rPr lang="en-US" altLang="zh-CN" dirty="0"/>
              <a:t>Command</a:t>
            </a:r>
            <a:r>
              <a:rPr lang="zh-CN" altLang="en-US" dirty="0"/>
              <a:t>对象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411763" y="4128076"/>
            <a:ext cx="2564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简单工厂模式：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4679737" y="3429000"/>
            <a:ext cx="2554514" cy="24549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8" name="直接箭头连接符 17"/>
          <p:cNvCxnSpPr>
            <a:stCxn id="3" idx="3"/>
            <a:endCxn id="11" idx="1"/>
          </p:cNvCxnSpPr>
          <p:nvPr/>
        </p:nvCxnSpPr>
        <p:spPr>
          <a:xfrm flipV="1">
            <a:off x="4280513" y="2043605"/>
            <a:ext cx="2371572" cy="2572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5" idx="3"/>
            <a:endCxn id="16" idx="1"/>
          </p:cNvCxnSpPr>
          <p:nvPr/>
        </p:nvCxnSpPr>
        <p:spPr>
          <a:xfrm>
            <a:off x="2976113" y="4358909"/>
            <a:ext cx="1703624" cy="2975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14521" y="138446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设计模式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302781" y="1927549"/>
            <a:ext cx="3868750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LogManager</a:t>
            </a:r>
            <a:r>
              <a:rPr lang="zh-CN" altLang="en-US" dirty="0"/>
              <a:t>、</a:t>
            </a:r>
            <a:r>
              <a:rPr lang="en-US" altLang="zh-CN" dirty="0" err="1"/>
              <a:t>StatsManager</a:t>
            </a:r>
            <a:r>
              <a:rPr lang="zh-CN" altLang="en-US" dirty="0"/>
              <a:t>和</a:t>
            </a:r>
            <a:r>
              <a:rPr lang="en-US" altLang="zh-CN" dirty="0" err="1"/>
              <a:t>UndoRedoManager</a:t>
            </a:r>
            <a:r>
              <a:rPr lang="zh-CN" altLang="en-US" dirty="0"/>
              <a:t>类都实现了</a:t>
            </a:r>
            <a:r>
              <a:rPr lang="en-US" altLang="zh-CN" dirty="0" err="1"/>
              <a:t>CommandExecutionObserver</a:t>
            </a:r>
            <a:r>
              <a:rPr lang="zh-CN" altLang="en-US" dirty="0"/>
              <a:t>，这是观察者模式，用于实现日志记录、统计和撤销重做功能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60351" y="1344660"/>
            <a:ext cx="1718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观察者模式：</a:t>
            </a:r>
            <a:endParaRPr lang="zh-CN" altLang="en-US" sz="2400" b="1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265" y="3056446"/>
            <a:ext cx="7460412" cy="2039412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14521" y="138446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设计模式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365500" y="4711700"/>
            <a:ext cx="5341542" cy="1968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333982" y="1366538"/>
            <a:ext cx="3868750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Command</a:t>
            </a:r>
            <a:r>
              <a:rPr lang="zh-CN" altLang="en-US" sz="1600" dirty="0"/>
              <a:t>类是命令模式，用于实现命令的执行</a:t>
            </a:r>
            <a:endParaRPr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333982" y="1136220"/>
            <a:ext cx="1718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命令模式：</a:t>
            </a:r>
            <a:endParaRPr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6591"/>
            <a:ext cx="12192000" cy="356071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33982" y="2826404"/>
            <a:ext cx="3868750" cy="1901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为了防止</a:t>
            </a:r>
            <a:r>
              <a:rPr lang="en-US" altLang="zh-CN" sz="1600" dirty="0"/>
              <a:t>Command</a:t>
            </a:r>
            <a:r>
              <a:rPr lang="zh-CN" altLang="en-US" sz="1600" dirty="0"/>
              <a:t>的</a:t>
            </a:r>
            <a:r>
              <a:rPr lang="en-US" altLang="zh-CN" sz="1600" dirty="0"/>
              <a:t>execute()</a:t>
            </a:r>
            <a:r>
              <a:rPr lang="zh-CN" altLang="en-US" sz="1600" dirty="0"/>
              <a:t>方法抛出异常，将</a:t>
            </a:r>
            <a:r>
              <a:rPr lang="en-US" altLang="zh-CN" sz="1600" dirty="0"/>
              <a:t>Command</a:t>
            </a:r>
            <a:r>
              <a:rPr lang="zh-CN" altLang="en-US" sz="1600" dirty="0"/>
              <a:t>包装成一个代理对象。代理对象的</a:t>
            </a:r>
            <a:r>
              <a:rPr lang="en-US" altLang="zh-CN" sz="1600" dirty="0"/>
              <a:t>execute()</a:t>
            </a:r>
            <a:r>
              <a:rPr lang="zh-CN" altLang="en-US" sz="1600" dirty="0"/>
              <a:t>方法会捕获</a:t>
            </a:r>
            <a:r>
              <a:rPr lang="en-US" altLang="zh-CN" sz="1600" dirty="0"/>
              <a:t>Command</a:t>
            </a:r>
            <a:r>
              <a:rPr lang="zh-CN" altLang="en-US" sz="1600" dirty="0"/>
              <a:t>的</a:t>
            </a:r>
            <a:r>
              <a:rPr lang="en-US" altLang="zh-CN" sz="1600" dirty="0"/>
              <a:t>execute()</a:t>
            </a:r>
            <a:r>
              <a:rPr lang="zh-CN" altLang="en-US" sz="1600" dirty="0"/>
              <a:t>方法抛出的异常，并设置命令执行的成功</a:t>
            </a:r>
            <a:r>
              <a:rPr lang="en-US" altLang="zh-CN" sz="1600" dirty="0"/>
              <a:t>/</a:t>
            </a:r>
            <a:r>
              <a:rPr lang="zh-CN" altLang="en-US" sz="1600" dirty="0"/>
              <a:t>失败状态。</a:t>
            </a:r>
            <a:endParaRPr lang="zh-CN" altLang="en-US" sz="16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33982" y="2426294"/>
            <a:ext cx="17188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代理模式：</a:t>
            </a:r>
            <a:endParaRPr lang="zh-CN" altLang="en-US" sz="2000" b="1" dirty="0"/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1114521" y="138446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设计模式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4" b="-263"/>
          <a:stretch>
            <a:fillRect/>
          </a:stretch>
        </p:blipFill>
        <p:spPr>
          <a:xfrm>
            <a:off x="4370070" y="706755"/>
            <a:ext cx="7821930" cy="60629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038475"/>
            <a:ext cx="7669530" cy="214249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96206" y="3689366"/>
            <a:ext cx="5250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测试用例的添加</a:t>
            </a:r>
            <a:endParaRPr lang="zh-CN" altLang="en-US" sz="5400" b="1" i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27940" y="3448685"/>
            <a:ext cx="14757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en-US" altLang="zh-CN" sz="8000" i="1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1114521" y="138446"/>
            <a:ext cx="2164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测试设计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925" y="1613535"/>
            <a:ext cx="10850880" cy="363156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整体测试可以拆分为两个层次：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测试</a:t>
            </a:r>
            <a:r>
              <a:rPr lang="en-US" altLang="zh-CN" b="1" dirty="0"/>
              <a:t>Module</a:t>
            </a:r>
            <a:r>
              <a:rPr lang="zh-CN" altLang="en-US" b="1" dirty="0"/>
              <a:t>：</a:t>
            </a:r>
            <a:r>
              <a:rPr lang="zh-CN" altLang="en-US" dirty="0"/>
              <a:t>主要是测试各个</a:t>
            </a:r>
            <a:r>
              <a:rPr lang="en-US" altLang="zh-CN" dirty="0"/>
              <a:t>Module</a:t>
            </a:r>
            <a:r>
              <a:rPr lang="zh-CN" altLang="en-US" dirty="0"/>
              <a:t>的</a:t>
            </a:r>
            <a:r>
              <a:rPr lang="en-US" altLang="zh-CN" dirty="0" err="1"/>
              <a:t>parseCommand</a:t>
            </a:r>
            <a:r>
              <a:rPr lang="en-US" altLang="zh-CN" dirty="0"/>
              <a:t>(String)</a:t>
            </a:r>
            <a:r>
              <a:rPr lang="zh-CN" altLang="en-US" dirty="0"/>
              <a:t>方法，看看是否能够正确解析命令字符串，并返回正确的</a:t>
            </a:r>
            <a:r>
              <a:rPr lang="en-US" altLang="zh-CN" dirty="0"/>
              <a:t>Command</a:t>
            </a:r>
            <a:r>
              <a:rPr lang="zh-CN" altLang="en-US" dirty="0"/>
              <a:t>对象。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测试</a:t>
            </a:r>
            <a:r>
              <a:rPr lang="en-US" altLang="zh-CN" b="1" dirty="0"/>
              <a:t>Command</a:t>
            </a:r>
            <a:r>
              <a:rPr lang="zh-CN" altLang="en-US" b="1" dirty="0"/>
              <a:t>：</a:t>
            </a:r>
            <a:r>
              <a:rPr lang="zh-CN" altLang="en-US" dirty="0"/>
              <a:t>主要是测试各个</a:t>
            </a:r>
            <a:r>
              <a:rPr lang="en-US" altLang="zh-CN" dirty="0"/>
              <a:t>Command</a:t>
            </a:r>
            <a:r>
              <a:rPr lang="zh-CN" altLang="en-US" dirty="0"/>
              <a:t>的</a:t>
            </a:r>
            <a:r>
              <a:rPr lang="en-US" altLang="zh-CN" dirty="0"/>
              <a:t>execute()</a:t>
            </a:r>
            <a:r>
              <a:rPr lang="zh-CN" altLang="en-US" dirty="0"/>
              <a:t>方法，看看是否能够正确执行命令。命令执行的上下文可以使用</a:t>
            </a:r>
            <a:r>
              <a:rPr lang="en-US" altLang="zh-CN" dirty="0"/>
              <a:t>Mock</a:t>
            </a:r>
            <a:r>
              <a:rPr lang="zh-CN" altLang="en-US" dirty="0"/>
              <a:t>对象。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不过在实际编写的测试中并未进行层次拆分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iŝlíḋè"/>
          <p:cNvSpPr/>
          <p:nvPr/>
        </p:nvSpPr>
        <p:spPr bwMode="auto">
          <a:xfrm>
            <a:off x="1058268" y="4791481"/>
            <a:ext cx="390170" cy="281247"/>
          </a:xfrm>
          <a:custGeom>
            <a:avLst/>
            <a:gdLst>
              <a:gd name="T0" fmla="*/ 38 w 101"/>
              <a:gd name="T1" fmla="*/ 73 h 73"/>
              <a:gd name="T2" fmla="*/ 38 w 101"/>
              <a:gd name="T3" fmla="*/ 62 h 73"/>
              <a:gd name="T4" fmla="*/ 46 w 101"/>
              <a:gd name="T5" fmla="*/ 50 h 73"/>
              <a:gd name="T6" fmla="*/ 10 w 101"/>
              <a:gd name="T7" fmla="*/ 33 h 73"/>
              <a:gd name="T8" fmla="*/ 3 w 101"/>
              <a:gd name="T9" fmla="*/ 0 h 73"/>
              <a:gd name="T10" fmla="*/ 98 w 101"/>
              <a:gd name="T11" fmla="*/ 2 h 73"/>
              <a:gd name="T12" fmla="*/ 68 w 101"/>
              <a:gd name="T13" fmla="*/ 42 h 73"/>
              <a:gd name="T14" fmla="*/ 56 w 101"/>
              <a:gd name="T15" fmla="*/ 62 h 73"/>
              <a:gd name="T16" fmla="*/ 68 w 101"/>
              <a:gd name="T17" fmla="*/ 68 h 73"/>
              <a:gd name="T18" fmla="*/ 38 w 101"/>
              <a:gd name="T19" fmla="*/ 65 h 73"/>
              <a:gd name="T20" fmla="*/ 38 w 101"/>
              <a:gd name="T21" fmla="*/ 70 h 73"/>
              <a:gd name="T22" fmla="*/ 65 w 101"/>
              <a:gd name="T23" fmla="*/ 68 h 73"/>
              <a:gd name="T24" fmla="*/ 53 w 101"/>
              <a:gd name="T25" fmla="*/ 65 h 73"/>
              <a:gd name="T26" fmla="*/ 54 w 101"/>
              <a:gd name="T27" fmla="*/ 47 h 73"/>
              <a:gd name="T28" fmla="*/ 67 w 101"/>
              <a:gd name="T29" fmla="*/ 39 h 73"/>
              <a:gd name="T30" fmla="*/ 88 w 101"/>
              <a:gd name="T31" fmla="*/ 31 h 73"/>
              <a:gd name="T32" fmla="*/ 5 w 101"/>
              <a:gd name="T33" fmla="*/ 3 h 73"/>
              <a:gd name="T34" fmla="*/ 33 w 101"/>
              <a:gd name="T35" fmla="*/ 39 h 73"/>
              <a:gd name="T36" fmla="*/ 34 w 101"/>
              <a:gd name="T37" fmla="*/ 39 h 73"/>
              <a:gd name="T38" fmla="*/ 49 w 101"/>
              <a:gd name="T39" fmla="*/ 48 h 73"/>
              <a:gd name="T40" fmla="*/ 38 w 101"/>
              <a:gd name="T41" fmla="*/ 65 h 73"/>
              <a:gd name="T42" fmla="*/ 71 w 101"/>
              <a:gd name="T43" fmla="*/ 31 h 73"/>
              <a:gd name="T44" fmla="*/ 78 w 101"/>
              <a:gd name="T45" fmla="*/ 7 h 73"/>
              <a:gd name="T46" fmla="*/ 91 w 101"/>
              <a:gd name="T47" fmla="*/ 8 h 73"/>
              <a:gd name="T48" fmla="*/ 70 w 101"/>
              <a:gd name="T49" fmla="*/ 34 h 73"/>
              <a:gd name="T50" fmla="*/ 75 w 101"/>
              <a:gd name="T51" fmla="*/ 30 h 73"/>
              <a:gd name="T52" fmla="*/ 81 w 101"/>
              <a:gd name="T53" fmla="*/ 10 h 73"/>
              <a:gd name="T54" fmla="*/ 27 w 101"/>
              <a:gd name="T55" fmla="*/ 34 h 73"/>
              <a:gd name="T56" fmla="*/ 9 w 101"/>
              <a:gd name="T57" fmla="*/ 7 h 73"/>
              <a:gd name="T58" fmla="*/ 22 w 101"/>
              <a:gd name="T59" fmla="*/ 9 h 73"/>
              <a:gd name="T60" fmla="*/ 30 w 101"/>
              <a:gd name="T61" fmla="*/ 34 h 73"/>
              <a:gd name="T62" fmla="*/ 25 w 101"/>
              <a:gd name="T63" fmla="*/ 30 h 73"/>
              <a:gd name="T64" fmla="*/ 12 w 101"/>
              <a:gd name="T65" fmla="*/ 1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1" h="73">
                <a:moveTo>
                  <a:pt x="62" y="73"/>
                </a:moveTo>
                <a:cubicBezTo>
                  <a:pt x="38" y="73"/>
                  <a:pt x="38" y="73"/>
                  <a:pt x="38" y="73"/>
                </a:cubicBezTo>
                <a:cubicBezTo>
                  <a:pt x="34" y="73"/>
                  <a:pt x="32" y="71"/>
                  <a:pt x="32" y="68"/>
                </a:cubicBezTo>
                <a:cubicBezTo>
                  <a:pt x="32" y="65"/>
                  <a:pt x="34" y="62"/>
                  <a:pt x="38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50"/>
                  <a:pt x="46" y="50"/>
                  <a:pt x="46" y="50"/>
                </a:cubicBezTo>
                <a:cubicBezTo>
                  <a:pt x="41" y="49"/>
                  <a:pt x="36" y="46"/>
                  <a:pt x="32" y="42"/>
                </a:cubicBezTo>
                <a:cubicBezTo>
                  <a:pt x="23" y="42"/>
                  <a:pt x="15" y="39"/>
                  <a:pt x="10" y="33"/>
                </a:cubicBezTo>
                <a:cubicBezTo>
                  <a:pt x="0" y="21"/>
                  <a:pt x="2" y="2"/>
                  <a:pt x="3" y="2"/>
                </a:cubicBezTo>
                <a:cubicBezTo>
                  <a:pt x="3" y="0"/>
                  <a:pt x="3" y="0"/>
                  <a:pt x="3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2"/>
                  <a:pt x="98" y="2"/>
                  <a:pt x="98" y="2"/>
                </a:cubicBezTo>
                <a:cubicBezTo>
                  <a:pt x="98" y="2"/>
                  <a:pt x="101" y="21"/>
                  <a:pt x="90" y="33"/>
                </a:cubicBezTo>
                <a:cubicBezTo>
                  <a:pt x="85" y="39"/>
                  <a:pt x="78" y="42"/>
                  <a:pt x="68" y="42"/>
                </a:cubicBezTo>
                <a:cubicBezTo>
                  <a:pt x="64" y="46"/>
                  <a:pt x="60" y="49"/>
                  <a:pt x="56" y="50"/>
                </a:cubicBezTo>
                <a:cubicBezTo>
                  <a:pt x="56" y="62"/>
                  <a:pt x="56" y="62"/>
                  <a:pt x="56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5" y="62"/>
                  <a:pt x="68" y="65"/>
                  <a:pt x="68" y="68"/>
                </a:cubicBezTo>
                <a:cubicBezTo>
                  <a:pt x="68" y="71"/>
                  <a:pt x="65" y="73"/>
                  <a:pt x="62" y="73"/>
                </a:cubicBezTo>
                <a:close/>
                <a:moveTo>
                  <a:pt x="38" y="65"/>
                </a:moveTo>
                <a:cubicBezTo>
                  <a:pt x="36" y="65"/>
                  <a:pt x="35" y="66"/>
                  <a:pt x="35" y="68"/>
                </a:cubicBezTo>
                <a:cubicBezTo>
                  <a:pt x="35" y="69"/>
                  <a:pt x="36" y="70"/>
                  <a:pt x="38" y="70"/>
                </a:cubicBezTo>
                <a:cubicBezTo>
                  <a:pt x="62" y="70"/>
                  <a:pt x="62" y="70"/>
                  <a:pt x="62" y="70"/>
                </a:cubicBezTo>
                <a:cubicBezTo>
                  <a:pt x="64" y="70"/>
                  <a:pt x="65" y="69"/>
                  <a:pt x="65" y="68"/>
                </a:cubicBezTo>
                <a:cubicBezTo>
                  <a:pt x="65" y="66"/>
                  <a:pt x="64" y="65"/>
                  <a:pt x="62" y="65"/>
                </a:cubicBezTo>
                <a:cubicBezTo>
                  <a:pt x="53" y="65"/>
                  <a:pt x="53" y="65"/>
                  <a:pt x="53" y="65"/>
                </a:cubicBezTo>
                <a:cubicBezTo>
                  <a:pt x="53" y="48"/>
                  <a:pt x="53" y="48"/>
                  <a:pt x="53" y="48"/>
                </a:cubicBezTo>
                <a:cubicBezTo>
                  <a:pt x="54" y="47"/>
                  <a:pt x="54" y="47"/>
                  <a:pt x="54" y="47"/>
                </a:cubicBezTo>
                <a:cubicBezTo>
                  <a:pt x="58" y="46"/>
                  <a:pt x="63" y="44"/>
                  <a:pt x="6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77" y="39"/>
                  <a:pt x="83" y="36"/>
                  <a:pt x="88" y="31"/>
                </a:cubicBezTo>
                <a:cubicBezTo>
                  <a:pt x="96" y="22"/>
                  <a:pt x="96" y="8"/>
                  <a:pt x="9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8"/>
                  <a:pt x="5" y="22"/>
                  <a:pt x="13" y="31"/>
                </a:cubicBezTo>
                <a:cubicBezTo>
                  <a:pt x="17" y="36"/>
                  <a:pt x="24" y="39"/>
                  <a:pt x="33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8" y="44"/>
                  <a:pt x="43" y="47"/>
                  <a:pt x="47" y="48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65"/>
                  <a:pt x="49" y="65"/>
                  <a:pt x="49" y="65"/>
                </a:cubicBezTo>
                <a:lnTo>
                  <a:pt x="38" y="65"/>
                </a:lnTo>
                <a:close/>
                <a:moveTo>
                  <a:pt x="70" y="34"/>
                </a:moveTo>
                <a:cubicBezTo>
                  <a:pt x="71" y="31"/>
                  <a:pt x="71" y="31"/>
                  <a:pt x="71" y="31"/>
                </a:cubicBezTo>
                <a:cubicBezTo>
                  <a:pt x="75" y="25"/>
                  <a:pt x="77" y="17"/>
                  <a:pt x="78" y="9"/>
                </a:cubicBezTo>
                <a:cubicBezTo>
                  <a:pt x="78" y="7"/>
                  <a:pt x="78" y="7"/>
                  <a:pt x="78" y="7"/>
                </a:cubicBezTo>
                <a:cubicBezTo>
                  <a:pt x="91" y="7"/>
                  <a:pt x="91" y="7"/>
                  <a:pt x="91" y="7"/>
                </a:cubicBezTo>
                <a:cubicBezTo>
                  <a:pt x="91" y="8"/>
                  <a:pt x="91" y="8"/>
                  <a:pt x="91" y="8"/>
                </a:cubicBezTo>
                <a:cubicBezTo>
                  <a:pt x="91" y="28"/>
                  <a:pt x="78" y="33"/>
                  <a:pt x="73" y="34"/>
                </a:cubicBezTo>
                <a:lnTo>
                  <a:pt x="70" y="34"/>
                </a:lnTo>
                <a:close/>
                <a:moveTo>
                  <a:pt x="81" y="10"/>
                </a:moveTo>
                <a:cubicBezTo>
                  <a:pt x="80" y="17"/>
                  <a:pt x="78" y="24"/>
                  <a:pt x="75" y="30"/>
                </a:cubicBezTo>
                <a:cubicBezTo>
                  <a:pt x="81" y="28"/>
                  <a:pt x="88" y="23"/>
                  <a:pt x="88" y="10"/>
                </a:cubicBezTo>
                <a:lnTo>
                  <a:pt x="81" y="10"/>
                </a:lnTo>
                <a:close/>
                <a:moveTo>
                  <a:pt x="30" y="34"/>
                </a:moveTo>
                <a:cubicBezTo>
                  <a:pt x="27" y="34"/>
                  <a:pt x="27" y="34"/>
                  <a:pt x="27" y="34"/>
                </a:cubicBezTo>
                <a:cubicBezTo>
                  <a:pt x="22" y="32"/>
                  <a:pt x="10" y="28"/>
                  <a:pt x="9" y="8"/>
                </a:cubicBezTo>
                <a:cubicBezTo>
                  <a:pt x="9" y="7"/>
                  <a:pt x="9" y="7"/>
                  <a:pt x="9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9"/>
                  <a:pt x="22" y="9"/>
                  <a:pt x="22" y="9"/>
                </a:cubicBezTo>
                <a:cubicBezTo>
                  <a:pt x="23" y="17"/>
                  <a:pt x="25" y="25"/>
                  <a:pt x="29" y="31"/>
                </a:cubicBezTo>
                <a:lnTo>
                  <a:pt x="30" y="34"/>
                </a:lnTo>
                <a:close/>
                <a:moveTo>
                  <a:pt x="12" y="10"/>
                </a:moveTo>
                <a:cubicBezTo>
                  <a:pt x="13" y="23"/>
                  <a:pt x="19" y="28"/>
                  <a:pt x="25" y="30"/>
                </a:cubicBezTo>
                <a:cubicBezTo>
                  <a:pt x="22" y="24"/>
                  <a:pt x="20" y="17"/>
                  <a:pt x="19" y="10"/>
                </a:cubicBezTo>
                <a:lnTo>
                  <a:pt x="12" y="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/>
          <a:p>
            <a:pPr algn="ctr"/>
          </a:p>
        </p:txBody>
      </p:sp>
      <p:grpSp>
        <p:nvGrpSpPr>
          <p:cNvPr id="37" name="íś1îdè"/>
          <p:cNvGrpSpPr/>
          <p:nvPr/>
        </p:nvGrpSpPr>
        <p:grpSpPr>
          <a:xfrm>
            <a:off x="2711834" y="4606995"/>
            <a:ext cx="320266" cy="403175"/>
            <a:chOff x="4541592" y="4960612"/>
            <a:chExt cx="312551" cy="393463"/>
          </a:xfrm>
        </p:grpSpPr>
        <p:sp>
          <p:nvSpPr>
            <p:cNvPr id="121" name="išļíďé"/>
            <p:cNvSpPr/>
            <p:nvPr/>
          </p:nvSpPr>
          <p:spPr bwMode="auto">
            <a:xfrm>
              <a:off x="4541592" y="4978064"/>
              <a:ext cx="304617" cy="376011"/>
            </a:xfrm>
            <a:custGeom>
              <a:avLst/>
              <a:gdLst>
                <a:gd name="T0" fmla="*/ 190 w 192"/>
                <a:gd name="T1" fmla="*/ 29 h 237"/>
                <a:gd name="T2" fmla="*/ 164 w 192"/>
                <a:gd name="T3" fmla="*/ 67 h 237"/>
                <a:gd name="T4" fmla="*/ 159 w 192"/>
                <a:gd name="T5" fmla="*/ 71 h 237"/>
                <a:gd name="T6" fmla="*/ 69 w 192"/>
                <a:gd name="T7" fmla="*/ 199 h 237"/>
                <a:gd name="T8" fmla="*/ 5 w 192"/>
                <a:gd name="T9" fmla="*/ 230 h 237"/>
                <a:gd name="T10" fmla="*/ 14 w 192"/>
                <a:gd name="T11" fmla="*/ 164 h 237"/>
                <a:gd name="T12" fmla="*/ 109 w 192"/>
                <a:gd name="T13" fmla="*/ 36 h 237"/>
                <a:gd name="T14" fmla="*/ 112 w 192"/>
                <a:gd name="T15" fmla="*/ 34 h 237"/>
                <a:gd name="T16" fmla="*/ 133 w 192"/>
                <a:gd name="T17" fmla="*/ 3 h 237"/>
                <a:gd name="T18" fmla="*/ 128 w 192"/>
                <a:gd name="T19" fmla="*/ 0 h 237"/>
                <a:gd name="T20" fmla="*/ 12 w 192"/>
                <a:gd name="T21" fmla="*/ 161 h 237"/>
                <a:gd name="T22" fmla="*/ 0 w 192"/>
                <a:gd name="T23" fmla="*/ 237 h 237"/>
                <a:gd name="T24" fmla="*/ 71 w 192"/>
                <a:gd name="T25" fmla="*/ 204 h 237"/>
                <a:gd name="T26" fmla="*/ 71 w 192"/>
                <a:gd name="T27" fmla="*/ 204 h 237"/>
                <a:gd name="T28" fmla="*/ 173 w 192"/>
                <a:gd name="T29" fmla="*/ 62 h 237"/>
                <a:gd name="T30" fmla="*/ 192 w 192"/>
                <a:gd name="T31" fmla="*/ 31 h 237"/>
                <a:gd name="T32" fmla="*/ 190 w 192"/>
                <a:gd name="T33" fmla="*/ 2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37">
                  <a:moveTo>
                    <a:pt x="190" y="29"/>
                  </a:moveTo>
                  <a:lnTo>
                    <a:pt x="164" y="67"/>
                  </a:lnTo>
                  <a:lnTo>
                    <a:pt x="159" y="71"/>
                  </a:lnTo>
                  <a:lnTo>
                    <a:pt x="69" y="199"/>
                  </a:lnTo>
                  <a:lnTo>
                    <a:pt x="5" y="230"/>
                  </a:lnTo>
                  <a:lnTo>
                    <a:pt x="14" y="164"/>
                  </a:lnTo>
                  <a:lnTo>
                    <a:pt x="109" y="36"/>
                  </a:lnTo>
                  <a:lnTo>
                    <a:pt x="112" y="34"/>
                  </a:lnTo>
                  <a:lnTo>
                    <a:pt x="133" y="3"/>
                  </a:lnTo>
                  <a:lnTo>
                    <a:pt x="128" y="0"/>
                  </a:lnTo>
                  <a:lnTo>
                    <a:pt x="12" y="161"/>
                  </a:lnTo>
                  <a:lnTo>
                    <a:pt x="0" y="237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173" y="62"/>
                  </a:lnTo>
                  <a:lnTo>
                    <a:pt x="192" y="31"/>
                  </a:lnTo>
                  <a:lnTo>
                    <a:pt x="190" y="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íṩļíḑê"/>
            <p:cNvSpPr/>
            <p:nvPr/>
          </p:nvSpPr>
          <p:spPr bwMode="auto">
            <a:xfrm>
              <a:off x="4587603" y="5035181"/>
              <a:ext cx="153896" cy="211010"/>
            </a:xfrm>
            <a:custGeom>
              <a:avLst/>
              <a:gdLst>
                <a:gd name="T0" fmla="*/ 41 w 41"/>
                <a:gd name="T1" fmla="*/ 0 h 56"/>
                <a:gd name="T2" fmla="*/ 40 w 41"/>
                <a:gd name="T3" fmla="*/ 2 h 56"/>
                <a:gd name="T4" fmla="*/ 2 w 41"/>
                <a:gd name="T5" fmla="*/ 56 h 56"/>
                <a:gd name="T6" fmla="*/ 0 w 41"/>
                <a:gd name="T7" fmla="*/ 55 h 56"/>
                <a:gd name="T8" fmla="*/ 38 w 41"/>
                <a:gd name="T9" fmla="*/ 1 h 56"/>
                <a:gd name="T10" fmla="*/ 39 w 41"/>
                <a:gd name="T11" fmla="*/ 0 h 56"/>
                <a:gd name="T12" fmla="*/ 41 w 41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56">
                  <a:moveTo>
                    <a:pt x="41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0"/>
                    <a:pt x="4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iṣļîdê"/>
            <p:cNvSpPr/>
            <p:nvPr/>
          </p:nvSpPr>
          <p:spPr bwMode="auto">
            <a:xfrm>
              <a:off x="4609814" y="5043113"/>
              <a:ext cx="158655" cy="220529"/>
            </a:xfrm>
            <a:custGeom>
              <a:avLst/>
              <a:gdLst>
                <a:gd name="T0" fmla="*/ 42 w 42"/>
                <a:gd name="T1" fmla="*/ 1 h 59"/>
                <a:gd name="T2" fmla="*/ 41 w 42"/>
                <a:gd name="T3" fmla="*/ 3 h 59"/>
                <a:gd name="T4" fmla="*/ 2 w 42"/>
                <a:gd name="T5" fmla="*/ 59 h 59"/>
                <a:gd name="T6" fmla="*/ 0 w 42"/>
                <a:gd name="T7" fmla="*/ 58 h 59"/>
                <a:gd name="T8" fmla="*/ 39 w 42"/>
                <a:gd name="T9" fmla="*/ 2 h 59"/>
                <a:gd name="T10" fmla="*/ 40 w 42"/>
                <a:gd name="T11" fmla="*/ 0 h 59"/>
                <a:gd name="T12" fmla="*/ 42 w 42"/>
                <a:gd name="T13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9">
                  <a:moveTo>
                    <a:pt x="42" y="1"/>
                  </a:moveTo>
                  <a:cubicBezTo>
                    <a:pt x="41" y="3"/>
                    <a:pt x="41" y="3"/>
                    <a:pt x="41" y="3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1"/>
                    <a:pt x="41" y="1"/>
                    <a:pt x="42" y="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ïṥļïḓê"/>
            <p:cNvSpPr/>
            <p:nvPr/>
          </p:nvSpPr>
          <p:spPr bwMode="auto">
            <a:xfrm>
              <a:off x="4632026" y="5060565"/>
              <a:ext cx="158655" cy="218943"/>
            </a:xfrm>
            <a:custGeom>
              <a:avLst/>
              <a:gdLst>
                <a:gd name="T0" fmla="*/ 42 w 42"/>
                <a:gd name="T1" fmla="*/ 2 h 58"/>
                <a:gd name="T2" fmla="*/ 41 w 42"/>
                <a:gd name="T3" fmla="*/ 4 h 58"/>
                <a:gd name="T4" fmla="*/ 2 w 42"/>
                <a:gd name="T5" fmla="*/ 58 h 58"/>
                <a:gd name="T6" fmla="*/ 0 w 42"/>
                <a:gd name="T7" fmla="*/ 57 h 58"/>
                <a:gd name="T8" fmla="*/ 40 w 42"/>
                <a:gd name="T9" fmla="*/ 2 h 58"/>
                <a:gd name="T10" fmla="*/ 41 w 42"/>
                <a:gd name="T11" fmla="*/ 0 h 58"/>
                <a:gd name="T12" fmla="*/ 42 w 42"/>
                <a:gd name="T13" fmla="*/ 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8">
                  <a:moveTo>
                    <a:pt x="42" y="2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1"/>
                    <a:pt x="42" y="1"/>
                    <a:pt x="42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îṡľîďé"/>
            <p:cNvSpPr/>
            <p:nvPr/>
          </p:nvSpPr>
          <p:spPr bwMode="auto">
            <a:xfrm>
              <a:off x="4560631" y="5230325"/>
              <a:ext cx="98366" cy="71394"/>
            </a:xfrm>
            <a:custGeom>
              <a:avLst/>
              <a:gdLst>
                <a:gd name="T0" fmla="*/ 26 w 26"/>
                <a:gd name="T1" fmla="*/ 17 h 19"/>
                <a:gd name="T2" fmla="*/ 22 w 26"/>
                <a:gd name="T3" fmla="*/ 19 h 19"/>
                <a:gd name="T4" fmla="*/ 0 w 26"/>
                <a:gd name="T5" fmla="*/ 4 h 19"/>
                <a:gd name="T6" fmla="*/ 1 w 26"/>
                <a:gd name="T7" fmla="*/ 0 h 19"/>
                <a:gd name="T8" fmla="*/ 26 w 26"/>
                <a:gd name="T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9">
                  <a:moveTo>
                    <a:pt x="26" y="17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15" y="5"/>
                    <a:pt x="0" y="4"/>
                    <a:pt x="0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7" y="2"/>
                    <a:pt x="26" y="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ïṡ1íḓé"/>
            <p:cNvSpPr/>
            <p:nvPr/>
          </p:nvSpPr>
          <p:spPr bwMode="auto">
            <a:xfrm>
              <a:off x="4549526" y="5298547"/>
              <a:ext cx="41250" cy="33317"/>
            </a:xfrm>
            <a:custGeom>
              <a:avLst/>
              <a:gdLst>
                <a:gd name="T0" fmla="*/ 11 w 11"/>
                <a:gd name="T1" fmla="*/ 8 h 9"/>
                <a:gd name="T2" fmla="*/ 8 w 11"/>
                <a:gd name="T3" fmla="*/ 9 h 9"/>
                <a:gd name="T4" fmla="*/ 0 w 11"/>
                <a:gd name="T5" fmla="*/ 3 h 9"/>
                <a:gd name="T6" fmla="*/ 1 w 11"/>
                <a:gd name="T7" fmla="*/ 0 h 9"/>
                <a:gd name="T8" fmla="*/ 11 w 11"/>
                <a:gd name="T9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11" y="8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5" y="5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8" y="2"/>
                    <a:pt x="11" y="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íŝḻïḑê"/>
            <p:cNvSpPr/>
            <p:nvPr/>
          </p:nvSpPr>
          <p:spPr bwMode="auto">
            <a:xfrm>
              <a:off x="4703420" y="4960612"/>
              <a:ext cx="150723" cy="138029"/>
            </a:xfrm>
            <a:custGeom>
              <a:avLst/>
              <a:gdLst>
                <a:gd name="T0" fmla="*/ 15 w 40"/>
                <a:gd name="T1" fmla="*/ 22 h 37"/>
                <a:gd name="T2" fmla="*/ 10 w 40"/>
                <a:gd name="T3" fmla="*/ 20 h 37"/>
                <a:gd name="T4" fmla="*/ 4 w 40"/>
                <a:gd name="T5" fmla="*/ 19 h 37"/>
                <a:gd name="T6" fmla="*/ 3 w 40"/>
                <a:gd name="T7" fmla="*/ 20 h 37"/>
                <a:gd name="T8" fmla="*/ 9 w 40"/>
                <a:gd name="T9" fmla="*/ 22 h 37"/>
                <a:gd name="T10" fmla="*/ 14 w 40"/>
                <a:gd name="T11" fmla="*/ 24 h 37"/>
                <a:gd name="T12" fmla="*/ 21 w 40"/>
                <a:gd name="T13" fmla="*/ 29 h 37"/>
                <a:gd name="T14" fmla="*/ 17 w 40"/>
                <a:gd name="T15" fmla="*/ 23 h 37"/>
                <a:gd name="T16" fmla="*/ 15 w 40"/>
                <a:gd name="T17" fmla="*/ 22 h 37"/>
                <a:gd name="T18" fmla="*/ 10 w 40"/>
                <a:gd name="T19" fmla="*/ 20 h 37"/>
                <a:gd name="T20" fmla="*/ 4 w 40"/>
                <a:gd name="T21" fmla="*/ 19 h 37"/>
                <a:gd name="T22" fmla="*/ 3 w 40"/>
                <a:gd name="T23" fmla="*/ 20 h 37"/>
                <a:gd name="T24" fmla="*/ 9 w 40"/>
                <a:gd name="T25" fmla="*/ 22 h 37"/>
                <a:gd name="T26" fmla="*/ 14 w 40"/>
                <a:gd name="T27" fmla="*/ 24 h 37"/>
                <a:gd name="T28" fmla="*/ 21 w 40"/>
                <a:gd name="T29" fmla="*/ 29 h 37"/>
                <a:gd name="T30" fmla="*/ 17 w 40"/>
                <a:gd name="T31" fmla="*/ 23 h 37"/>
                <a:gd name="T32" fmla="*/ 29 w 40"/>
                <a:gd name="T33" fmla="*/ 2 h 37"/>
                <a:gd name="T34" fmla="*/ 15 w 40"/>
                <a:gd name="T35" fmla="*/ 1 h 37"/>
                <a:gd name="T36" fmla="*/ 11 w 40"/>
                <a:gd name="T37" fmla="*/ 5 h 37"/>
                <a:gd name="T38" fmla="*/ 2 w 40"/>
                <a:gd name="T39" fmla="*/ 20 h 37"/>
                <a:gd name="T40" fmla="*/ 7 w 40"/>
                <a:gd name="T41" fmla="*/ 21 h 37"/>
                <a:gd name="T42" fmla="*/ 13 w 40"/>
                <a:gd name="T43" fmla="*/ 23 h 37"/>
                <a:gd name="T44" fmla="*/ 16 w 40"/>
                <a:gd name="T45" fmla="*/ 25 h 37"/>
                <a:gd name="T46" fmla="*/ 22 w 40"/>
                <a:gd name="T47" fmla="*/ 31 h 37"/>
                <a:gd name="T48" fmla="*/ 24 w 40"/>
                <a:gd name="T49" fmla="*/ 35 h 37"/>
                <a:gd name="T50" fmla="*/ 30 w 40"/>
                <a:gd name="T51" fmla="*/ 31 h 37"/>
                <a:gd name="T52" fmla="*/ 26 w 40"/>
                <a:gd name="T53" fmla="*/ 33 h 37"/>
                <a:gd name="T54" fmla="*/ 22 w 40"/>
                <a:gd name="T55" fmla="*/ 27 h 37"/>
                <a:gd name="T56" fmla="*/ 15 w 40"/>
                <a:gd name="T57" fmla="*/ 22 h 37"/>
                <a:gd name="T58" fmla="*/ 10 w 40"/>
                <a:gd name="T59" fmla="*/ 20 h 37"/>
                <a:gd name="T60" fmla="*/ 4 w 40"/>
                <a:gd name="T61" fmla="*/ 19 h 37"/>
                <a:gd name="T62" fmla="*/ 13 w 40"/>
                <a:gd name="T63" fmla="*/ 6 h 37"/>
                <a:gd name="T64" fmla="*/ 28 w 40"/>
                <a:gd name="T65" fmla="*/ 4 h 37"/>
                <a:gd name="T66" fmla="*/ 37 w 40"/>
                <a:gd name="T67" fmla="*/ 17 h 37"/>
                <a:gd name="T68" fmla="*/ 17 w 40"/>
                <a:gd name="T69" fmla="*/ 23 h 37"/>
                <a:gd name="T70" fmla="*/ 13 w 40"/>
                <a:gd name="T71" fmla="*/ 22 h 37"/>
                <a:gd name="T72" fmla="*/ 8 w 40"/>
                <a:gd name="T73" fmla="*/ 20 h 37"/>
                <a:gd name="T74" fmla="*/ 4 w 40"/>
                <a:gd name="T75" fmla="*/ 19 h 37"/>
                <a:gd name="T76" fmla="*/ 7 w 40"/>
                <a:gd name="T77" fmla="*/ 21 h 37"/>
                <a:gd name="T78" fmla="*/ 13 w 40"/>
                <a:gd name="T79" fmla="*/ 23 h 37"/>
                <a:gd name="T80" fmla="*/ 16 w 40"/>
                <a:gd name="T81" fmla="*/ 25 h 37"/>
                <a:gd name="T82" fmla="*/ 22 w 40"/>
                <a:gd name="T83" fmla="*/ 27 h 37"/>
                <a:gd name="T84" fmla="*/ 17 w 40"/>
                <a:gd name="T85" fmla="*/ 23 h 37"/>
                <a:gd name="T86" fmla="*/ 13 w 40"/>
                <a:gd name="T87" fmla="*/ 22 h 37"/>
                <a:gd name="T88" fmla="*/ 8 w 40"/>
                <a:gd name="T89" fmla="*/ 20 h 37"/>
                <a:gd name="T90" fmla="*/ 4 w 40"/>
                <a:gd name="T91" fmla="*/ 19 h 37"/>
                <a:gd name="T92" fmla="*/ 7 w 40"/>
                <a:gd name="T93" fmla="*/ 21 h 37"/>
                <a:gd name="T94" fmla="*/ 13 w 40"/>
                <a:gd name="T95" fmla="*/ 23 h 37"/>
                <a:gd name="T96" fmla="*/ 16 w 40"/>
                <a:gd name="T97" fmla="*/ 25 h 37"/>
                <a:gd name="T98" fmla="*/ 22 w 40"/>
                <a:gd name="T9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" h="37">
                  <a:moveTo>
                    <a:pt x="17" y="23"/>
                  </a:move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lose/>
                  <a:moveTo>
                    <a:pt x="17" y="23"/>
                  </a:move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lose/>
                  <a:moveTo>
                    <a:pt x="40" y="15"/>
                  </a:moveTo>
                  <a:cubicBezTo>
                    <a:pt x="40" y="15"/>
                    <a:pt x="37" y="6"/>
                    <a:pt x="29" y="2"/>
                  </a:cubicBezTo>
                  <a:cubicBezTo>
                    <a:pt x="25" y="0"/>
                    <a:pt x="20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1" y="29"/>
                    <a:pt x="22" y="30"/>
                    <a:pt x="22" y="31"/>
                  </a:cubicBezTo>
                  <a:cubicBezTo>
                    <a:pt x="23" y="32"/>
                    <a:pt x="24" y="33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40" y="15"/>
                    <a:pt x="40" y="15"/>
                    <a:pt x="40" y="15"/>
                  </a:cubicBezTo>
                  <a:close/>
                  <a:moveTo>
                    <a:pt x="26" y="33"/>
                  </a:moveTo>
                  <a:cubicBezTo>
                    <a:pt x="25" y="31"/>
                    <a:pt x="24" y="30"/>
                    <a:pt x="23" y="29"/>
                  </a:cubicBezTo>
                  <a:cubicBezTo>
                    <a:pt x="23" y="28"/>
                    <a:pt x="22" y="28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0" y="2"/>
                    <a:pt x="24" y="2"/>
                    <a:pt x="28" y="4"/>
                  </a:cubicBezTo>
                  <a:cubicBezTo>
                    <a:pt x="35" y="7"/>
                    <a:pt x="38" y="13"/>
                    <a:pt x="38" y="15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26" y="33"/>
                  </a:lnTo>
                  <a:close/>
                  <a:moveTo>
                    <a:pt x="17" y="23"/>
                  </a:move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lose/>
                  <a:moveTo>
                    <a:pt x="17" y="23"/>
                  </a:moveTo>
                  <a:cubicBezTo>
                    <a:pt x="16" y="23"/>
                    <a:pt x="16" y="23"/>
                    <a:pt x="15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1"/>
                    <a:pt x="11" y="21"/>
                    <a:pt x="10" y="20"/>
                  </a:cubicBezTo>
                  <a:cubicBezTo>
                    <a:pt x="10" y="20"/>
                    <a:pt x="9" y="20"/>
                    <a:pt x="8" y="20"/>
                  </a:cubicBezTo>
                  <a:cubicBezTo>
                    <a:pt x="7" y="19"/>
                    <a:pt x="5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5" y="21"/>
                    <a:pt x="7" y="21"/>
                  </a:cubicBezTo>
                  <a:cubicBezTo>
                    <a:pt x="8" y="21"/>
                    <a:pt x="9" y="22"/>
                    <a:pt x="9" y="22"/>
                  </a:cubicBezTo>
                  <a:cubicBezTo>
                    <a:pt x="10" y="22"/>
                    <a:pt x="11" y="23"/>
                    <a:pt x="13" y="23"/>
                  </a:cubicBezTo>
                  <a:cubicBezTo>
                    <a:pt x="13" y="23"/>
                    <a:pt x="14" y="24"/>
                    <a:pt x="14" y="24"/>
                  </a:cubicBezTo>
                  <a:cubicBezTo>
                    <a:pt x="15" y="24"/>
                    <a:pt x="15" y="25"/>
                    <a:pt x="16" y="25"/>
                  </a:cubicBezTo>
                  <a:cubicBezTo>
                    <a:pt x="18" y="26"/>
                    <a:pt x="19" y="27"/>
                    <a:pt x="21" y="29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0" y="26"/>
                    <a:pt x="19" y="25"/>
                    <a:pt x="17" y="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8" name="íṣļïďê"/>
          <p:cNvGrpSpPr/>
          <p:nvPr/>
        </p:nvGrpSpPr>
        <p:grpSpPr>
          <a:xfrm>
            <a:off x="512433" y="2326141"/>
            <a:ext cx="320264" cy="453572"/>
            <a:chOff x="5698186" y="1950933"/>
            <a:chExt cx="312549" cy="442646"/>
          </a:xfrm>
        </p:grpSpPr>
        <p:sp>
          <p:nvSpPr>
            <p:cNvPr id="118" name="iSlïḑê"/>
            <p:cNvSpPr/>
            <p:nvPr/>
          </p:nvSpPr>
          <p:spPr bwMode="auto">
            <a:xfrm>
              <a:off x="5702945" y="1950933"/>
              <a:ext cx="307790" cy="442646"/>
            </a:xfrm>
            <a:custGeom>
              <a:avLst/>
              <a:gdLst>
                <a:gd name="T0" fmla="*/ 82 w 82"/>
                <a:gd name="T1" fmla="*/ 118 h 118"/>
                <a:gd name="T2" fmla="*/ 29 w 82"/>
                <a:gd name="T3" fmla="*/ 116 h 118"/>
                <a:gd name="T4" fmla="*/ 47 w 82"/>
                <a:gd name="T5" fmla="*/ 96 h 118"/>
                <a:gd name="T6" fmla="*/ 30 w 82"/>
                <a:gd name="T7" fmla="*/ 1 h 118"/>
                <a:gd name="T8" fmla="*/ 31 w 82"/>
                <a:gd name="T9" fmla="*/ 0 h 118"/>
                <a:gd name="T10" fmla="*/ 59 w 82"/>
                <a:gd name="T11" fmla="*/ 18 h 118"/>
                <a:gd name="T12" fmla="*/ 58 w 82"/>
                <a:gd name="T13" fmla="*/ 20 h 118"/>
                <a:gd name="T14" fmla="*/ 60 w 82"/>
                <a:gd name="T15" fmla="*/ 86 h 118"/>
                <a:gd name="T16" fmla="*/ 79 w 82"/>
                <a:gd name="T17" fmla="*/ 70 h 118"/>
                <a:gd name="T18" fmla="*/ 82 w 82"/>
                <a:gd name="T19" fmla="*/ 118 h 118"/>
                <a:gd name="T20" fmla="*/ 36 w 82"/>
                <a:gd name="T21" fmla="*/ 113 h 118"/>
                <a:gd name="T22" fmla="*/ 79 w 82"/>
                <a:gd name="T23" fmla="*/ 115 h 118"/>
                <a:gd name="T24" fmla="*/ 76 w 82"/>
                <a:gd name="T25" fmla="*/ 76 h 118"/>
                <a:gd name="T26" fmla="*/ 59 w 82"/>
                <a:gd name="T27" fmla="*/ 90 h 118"/>
                <a:gd name="T28" fmla="*/ 59 w 82"/>
                <a:gd name="T29" fmla="*/ 89 h 118"/>
                <a:gd name="T30" fmla="*/ 55 w 82"/>
                <a:gd name="T31" fmla="*/ 19 h 118"/>
                <a:gd name="T32" fmla="*/ 32 w 82"/>
                <a:gd name="T33" fmla="*/ 4 h 118"/>
                <a:gd name="T34" fmla="*/ 50 w 82"/>
                <a:gd name="T35" fmla="*/ 95 h 118"/>
                <a:gd name="T36" fmla="*/ 52 w 82"/>
                <a:gd name="T37" fmla="*/ 96 h 118"/>
                <a:gd name="T38" fmla="*/ 36 w 82"/>
                <a:gd name="T39" fmla="*/ 11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2" h="118">
                  <a:moveTo>
                    <a:pt x="82" y="118"/>
                  </a:moveTo>
                  <a:cubicBezTo>
                    <a:pt x="29" y="116"/>
                    <a:pt x="29" y="116"/>
                    <a:pt x="29" y="116"/>
                  </a:cubicBezTo>
                  <a:cubicBezTo>
                    <a:pt x="47" y="96"/>
                    <a:pt x="47" y="96"/>
                    <a:pt x="47" y="96"/>
                  </a:cubicBezTo>
                  <a:cubicBezTo>
                    <a:pt x="0" y="62"/>
                    <a:pt x="30" y="2"/>
                    <a:pt x="30" y="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34" y="53"/>
                    <a:pt x="55" y="80"/>
                    <a:pt x="60" y="86"/>
                  </a:cubicBezTo>
                  <a:cubicBezTo>
                    <a:pt x="79" y="70"/>
                    <a:pt x="79" y="70"/>
                    <a:pt x="79" y="70"/>
                  </a:cubicBezTo>
                  <a:lnTo>
                    <a:pt x="82" y="118"/>
                  </a:lnTo>
                  <a:close/>
                  <a:moveTo>
                    <a:pt x="36" y="113"/>
                  </a:moveTo>
                  <a:cubicBezTo>
                    <a:pt x="79" y="115"/>
                    <a:pt x="79" y="115"/>
                    <a:pt x="79" y="115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8" y="88"/>
                    <a:pt x="28" y="58"/>
                    <a:pt x="55" y="19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28" y="14"/>
                    <a:pt x="7" y="65"/>
                    <a:pt x="50" y="95"/>
                  </a:cubicBezTo>
                  <a:cubicBezTo>
                    <a:pt x="52" y="96"/>
                    <a:pt x="52" y="96"/>
                    <a:pt x="52" y="96"/>
                  </a:cubicBezTo>
                  <a:lnTo>
                    <a:pt x="36" y="11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îṩļíḑê"/>
            <p:cNvSpPr/>
            <p:nvPr/>
          </p:nvSpPr>
          <p:spPr bwMode="auto">
            <a:xfrm>
              <a:off x="5698186" y="1954106"/>
              <a:ext cx="199905" cy="431541"/>
            </a:xfrm>
            <a:custGeom>
              <a:avLst/>
              <a:gdLst>
                <a:gd name="T0" fmla="*/ 34 w 53"/>
                <a:gd name="T1" fmla="*/ 115 h 115"/>
                <a:gd name="T2" fmla="*/ 22 w 53"/>
                <a:gd name="T3" fmla="*/ 113 h 115"/>
                <a:gd name="T4" fmla="*/ 37 w 53"/>
                <a:gd name="T5" fmla="*/ 96 h 115"/>
                <a:gd name="T6" fmla="*/ 20 w 53"/>
                <a:gd name="T7" fmla="*/ 10 h 115"/>
                <a:gd name="T8" fmla="*/ 21 w 53"/>
                <a:gd name="T9" fmla="*/ 10 h 115"/>
                <a:gd name="T10" fmla="*/ 31 w 53"/>
                <a:gd name="T11" fmla="*/ 0 h 115"/>
                <a:gd name="T12" fmla="*/ 33 w 53"/>
                <a:gd name="T13" fmla="*/ 2 h 115"/>
                <a:gd name="T14" fmla="*/ 23 w 53"/>
                <a:gd name="T15" fmla="*/ 12 h 115"/>
                <a:gd name="T16" fmla="*/ 40 w 53"/>
                <a:gd name="T17" fmla="*/ 94 h 115"/>
                <a:gd name="T18" fmla="*/ 53 w 53"/>
                <a:gd name="T19" fmla="*/ 94 h 115"/>
                <a:gd name="T20" fmla="*/ 34 w 53"/>
                <a:gd name="T21" fmla="*/ 115 h 115"/>
                <a:gd name="T22" fmla="*/ 28 w 53"/>
                <a:gd name="T23" fmla="*/ 111 h 115"/>
                <a:gd name="T24" fmla="*/ 33 w 53"/>
                <a:gd name="T25" fmla="*/ 112 h 115"/>
                <a:gd name="T26" fmla="*/ 46 w 53"/>
                <a:gd name="T27" fmla="*/ 97 h 115"/>
                <a:gd name="T28" fmla="*/ 40 w 53"/>
                <a:gd name="T29" fmla="*/ 97 h 115"/>
                <a:gd name="T30" fmla="*/ 28 w 53"/>
                <a:gd name="T31" fmla="*/ 11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115">
                  <a:moveTo>
                    <a:pt x="34" y="115"/>
                  </a:moveTo>
                  <a:cubicBezTo>
                    <a:pt x="22" y="113"/>
                    <a:pt x="22" y="113"/>
                    <a:pt x="22" y="113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0" y="90"/>
                    <a:pt x="0" y="59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3" y="61"/>
                    <a:pt x="36" y="91"/>
                    <a:pt x="40" y="94"/>
                  </a:cubicBezTo>
                  <a:cubicBezTo>
                    <a:pt x="53" y="94"/>
                    <a:pt x="53" y="94"/>
                    <a:pt x="53" y="94"/>
                  </a:cubicBezTo>
                  <a:lnTo>
                    <a:pt x="34" y="115"/>
                  </a:lnTo>
                  <a:close/>
                  <a:moveTo>
                    <a:pt x="28" y="111"/>
                  </a:moveTo>
                  <a:cubicBezTo>
                    <a:pt x="33" y="112"/>
                    <a:pt x="33" y="112"/>
                    <a:pt x="33" y="112"/>
                  </a:cubicBezTo>
                  <a:cubicBezTo>
                    <a:pt x="46" y="97"/>
                    <a:pt x="46" y="97"/>
                    <a:pt x="46" y="97"/>
                  </a:cubicBezTo>
                  <a:cubicBezTo>
                    <a:pt x="40" y="97"/>
                    <a:pt x="40" y="97"/>
                    <a:pt x="40" y="97"/>
                  </a:cubicBezTo>
                  <a:lnTo>
                    <a:pt x="28" y="1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ï$1ïďé"/>
            <p:cNvSpPr/>
            <p:nvPr/>
          </p:nvSpPr>
          <p:spPr bwMode="auto">
            <a:xfrm>
              <a:off x="5906023" y="2217473"/>
              <a:ext cx="90433" cy="44423"/>
            </a:xfrm>
            <a:custGeom>
              <a:avLst/>
              <a:gdLst>
                <a:gd name="T0" fmla="*/ 5 w 57"/>
                <a:gd name="T1" fmla="*/ 28 h 28"/>
                <a:gd name="T2" fmla="*/ 0 w 57"/>
                <a:gd name="T3" fmla="*/ 23 h 28"/>
                <a:gd name="T4" fmla="*/ 24 w 57"/>
                <a:gd name="T5" fmla="*/ 0 h 28"/>
                <a:gd name="T6" fmla="*/ 57 w 57"/>
                <a:gd name="T7" fmla="*/ 0 h 28"/>
                <a:gd name="T8" fmla="*/ 57 w 57"/>
                <a:gd name="T9" fmla="*/ 7 h 28"/>
                <a:gd name="T10" fmla="*/ 28 w 57"/>
                <a:gd name="T11" fmla="*/ 7 h 28"/>
                <a:gd name="T12" fmla="*/ 5 w 57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28">
                  <a:moveTo>
                    <a:pt x="5" y="28"/>
                  </a:moveTo>
                  <a:lnTo>
                    <a:pt x="0" y="23"/>
                  </a:lnTo>
                  <a:lnTo>
                    <a:pt x="24" y="0"/>
                  </a:lnTo>
                  <a:lnTo>
                    <a:pt x="57" y="0"/>
                  </a:lnTo>
                  <a:lnTo>
                    <a:pt x="57" y="7"/>
                  </a:lnTo>
                  <a:lnTo>
                    <a:pt x="28" y="7"/>
                  </a:lnTo>
                  <a:lnTo>
                    <a:pt x="5" y="2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39" name="ïşḷíḍé"/>
          <p:cNvGrpSpPr/>
          <p:nvPr/>
        </p:nvGrpSpPr>
        <p:grpSpPr>
          <a:xfrm>
            <a:off x="1571897" y="5198452"/>
            <a:ext cx="235730" cy="334896"/>
            <a:chOff x="4382937" y="5523837"/>
            <a:chExt cx="230051" cy="326829"/>
          </a:xfrm>
        </p:grpSpPr>
        <p:sp>
          <p:nvSpPr>
            <p:cNvPr id="115" name="išļiḑe"/>
            <p:cNvSpPr/>
            <p:nvPr/>
          </p:nvSpPr>
          <p:spPr bwMode="auto">
            <a:xfrm>
              <a:off x="4382937" y="5523837"/>
              <a:ext cx="226877" cy="326829"/>
            </a:xfrm>
            <a:custGeom>
              <a:avLst/>
              <a:gdLst>
                <a:gd name="T0" fmla="*/ 0 w 60"/>
                <a:gd name="T1" fmla="*/ 87 h 87"/>
                <a:gd name="T2" fmla="*/ 2 w 60"/>
                <a:gd name="T3" fmla="*/ 50 h 87"/>
                <a:gd name="T4" fmla="*/ 16 w 60"/>
                <a:gd name="T5" fmla="*/ 62 h 87"/>
                <a:gd name="T6" fmla="*/ 17 w 60"/>
                <a:gd name="T7" fmla="*/ 15 h 87"/>
                <a:gd name="T8" fmla="*/ 16 w 60"/>
                <a:gd name="T9" fmla="*/ 14 h 87"/>
                <a:gd name="T10" fmla="*/ 38 w 60"/>
                <a:gd name="T11" fmla="*/ 0 h 87"/>
                <a:gd name="T12" fmla="*/ 38 w 60"/>
                <a:gd name="T13" fmla="*/ 1 h 87"/>
                <a:gd name="T14" fmla="*/ 26 w 60"/>
                <a:gd name="T15" fmla="*/ 70 h 87"/>
                <a:gd name="T16" fmla="*/ 40 w 60"/>
                <a:gd name="T17" fmla="*/ 85 h 87"/>
                <a:gd name="T18" fmla="*/ 0 w 60"/>
                <a:gd name="T19" fmla="*/ 87 h 87"/>
                <a:gd name="T20" fmla="*/ 5 w 60"/>
                <a:gd name="T21" fmla="*/ 56 h 87"/>
                <a:gd name="T22" fmla="*/ 3 w 60"/>
                <a:gd name="T23" fmla="*/ 83 h 87"/>
                <a:gd name="T24" fmla="*/ 33 w 60"/>
                <a:gd name="T25" fmla="*/ 82 h 87"/>
                <a:gd name="T26" fmla="*/ 22 w 60"/>
                <a:gd name="T27" fmla="*/ 70 h 87"/>
                <a:gd name="T28" fmla="*/ 23 w 60"/>
                <a:gd name="T29" fmla="*/ 69 h 87"/>
                <a:gd name="T30" fmla="*/ 36 w 60"/>
                <a:gd name="T31" fmla="*/ 4 h 87"/>
                <a:gd name="T32" fmla="*/ 20 w 60"/>
                <a:gd name="T33" fmla="*/ 14 h 87"/>
                <a:gd name="T34" fmla="*/ 18 w 60"/>
                <a:gd name="T35" fmla="*/ 65 h 87"/>
                <a:gd name="T36" fmla="*/ 17 w 60"/>
                <a:gd name="T37" fmla="*/ 66 h 87"/>
                <a:gd name="T38" fmla="*/ 5 w 60"/>
                <a:gd name="T39" fmla="*/ 5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87">
                  <a:moveTo>
                    <a:pt x="0" y="87"/>
                  </a:moveTo>
                  <a:cubicBezTo>
                    <a:pt x="2" y="50"/>
                    <a:pt x="2" y="50"/>
                    <a:pt x="2" y="50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0" y="57"/>
                    <a:pt x="35" y="39"/>
                    <a:pt x="17" y="15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60" y="45"/>
                    <a:pt x="26" y="70"/>
                  </a:cubicBezTo>
                  <a:cubicBezTo>
                    <a:pt x="40" y="85"/>
                    <a:pt x="40" y="85"/>
                    <a:pt x="40" y="85"/>
                  </a:cubicBezTo>
                  <a:lnTo>
                    <a:pt x="0" y="87"/>
                  </a:lnTo>
                  <a:close/>
                  <a:moveTo>
                    <a:pt x="5" y="56"/>
                  </a:moveTo>
                  <a:cubicBezTo>
                    <a:pt x="3" y="83"/>
                    <a:pt x="3" y="83"/>
                    <a:pt x="3" y="83"/>
                  </a:cubicBezTo>
                  <a:cubicBezTo>
                    <a:pt x="33" y="82"/>
                    <a:pt x="33" y="82"/>
                    <a:pt x="33" y="82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53" y="48"/>
                    <a:pt x="40" y="12"/>
                    <a:pt x="36" y="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40" y="42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lnTo>
                    <a:pt x="5" y="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6" name="ïŝḷïḋè"/>
            <p:cNvSpPr/>
            <p:nvPr/>
          </p:nvSpPr>
          <p:spPr bwMode="auto">
            <a:xfrm>
              <a:off x="4462265" y="5527010"/>
              <a:ext cx="150723" cy="315723"/>
            </a:xfrm>
            <a:custGeom>
              <a:avLst/>
              <a:gdLst>
                <a:gd name="T0" fmla="*/ 15 w 40"/>
                <a:gd name="T1" fmla="*/ 84 h 84"/>
                <a:gd name="T2" fmla="*/ 0 w 40"/>
                <a:gd name="T3" fmla="*/ 68 h 84"/>
                <a:gd name="T4" fmla="*/ 11 w 40"/>
                <a:gd name="T5" fmla="*/ 68 h 84"/>
                <a:gd name="T6" fmla="*/ 22 w 40"/>
                <a:gd name="T7" fmla="*/ 9 h 84"/>
                <a:gd name="T8" fmla="*/ 15 w 40"/>
                <a:gd name="T9" fmla="*/ 2 h 84"/>
                <a:gd name="T10" fmla="*/ 17 w 40"/>
                <a:gd name="T11" fmla="*/ 0 h 84"/>
                <a:gd name="T12" fmla="*/ 25 w 40"/>
                <a:gd name="T13" fmla="*/ 7 h 84"/>
                <a:gd name="T14" fmla="*/ 13 w 40"/>
                <a:gd name="T15" fmla="*/ 70 h 84"/>
                <a:gd name="T16" fmla="*/ 24 w 40"/>
                <a:gd name="T17" fmla="*/ 83 h 84"/>
                <a:gd name="T18" fmla="*/ 15 w 40"/>
                <a:gd name="T19" fmla="*/ 84 h 84"/>
                <a:gd name="T20" fmla="*/ 7 w 40"/>
                <a:gd name="T21" fmla="*/ 71 h 84"/>
                <a:gd name="T22" fmla="*/ 16 w 40"/>
                <a:gd name="T23" fmla="*/ 81 h 84"/>
                <a:gd name="T24" fmla="*/ 18 w 40"/>
                <a:gd name="T25" fmla="*/ 80 h 84"/>
                <a:gd name="T26" fmla="*/ 10 w 40"/>
                <a:gd name="T27" fmla="*/ 71 h 84"/>
                <a:gd name="T28" fmla="*/ 7 w 40"/>
                <a:gd name="T29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84">
                  <a:moveTo>
                    <a:pt x="15" y="84"/>
                  </a:moveTo>
                  <a:cubicBezTo>
                    <a:pt x="0" y="68"/>
                    <a:pt x="0" y="68"/>
                    <a:pt x="0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4" y="65"/>
                    <a:pt x="37" y="44"/>
                    <a:pt x="22" y="9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40" y="43"/>
                    <a:pt x="19" y="65"/>
                    <a:pt x="13" y="70"/>
                  </a:cubicBezTo>
                  <a:cubicBezTo>
                    <a:pt x="24" y="83"/>
                    <a:pt x="24" y="83"/>
                    <a:pt x="24" y="83"/>
                  </a:cubicBezTo>
                  <a:lnTo>
                    <a:pt x="15" y="84"/>
                  </a:lnTo>
                  <a:close/>
                  <a:moveTo>
                    <a:pt x="7" y="71"/>
                  </a:moveTo>
                  <a:cubicBezTo>
                    <a:pt x="16" y="81"/>
                    <a:pt x="16" y="81"/>
                    <a:pt x="16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0" y="71"/>
                    <a:pt x="10" y="71"/>
                    <a:pt x="10" y="71"/>
                  </a:cubicBezTo>
                  <a:lnTo>
                    <a:pt x="7" y="7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7" name="ïşḻîďé"/>
            <p:cNvSpPr/>
            <p:nvPr/>
          </p:nvSpPr>
          <p:spPr bwMode="auto">
            <a:xfrm>
              <a:off x="4394044" y="5715808"/>
              <a:ext cx="68222" cy="36490"/>
            </a:xfrm>
            <a:custGeom>
              <a:avLst/>
              <a:gdLst>
                <a:gd name="T0" fmla="*/ 38 w 43"/>
                <a:gd name="T1" fmla="*/ 23 h 23"/>
                <a:gd name="T2" fmla="*/ 22 w 43"/>
                <a:gd name="T3" fmla="*/ 7 h 23"/>
                <a:gd name="T4" fmla="*/ 0 w 43"/>
                <a:gd name="T5" fmla="*/ 7 h 23"/>
                <a:gd name="T6" fmla="*/ 0 w 43"/>
                <a:gd name="T7" fmla="*/ 0 h 23"/>
                <a:gd name="T8" fmla="*/ 24 w 43"/>
                <a:gd name="T9" fmla="*/ 0 h 23"/>
                <a:gd name="T10" fmla="*/ 43 w 43"/>
                <a:gd name="T11" fmla="*/ 18 h 23"/>
                <a:gd name="T12" fmla="*/ 38 w 43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3">
                  <a:moveTo>
                    <a:pt x="38" y="23"/>
                  </a:moveTo>
                  <a:lnTo>
                    <a:pt x="22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24" y="0"/>
                  </a:lnTo>
                  <a:lnTo>
                    <a:pt x="43" y="18"/>
                  </a:lnTo>
                  <a:lnTo>
                    <a:pt x="38" y="2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0" name="iṡ1ïḋê"/>
          <p:cNvGrpSpPr/>
          <p:nvPr/>
        </p:nvGrpSpPr>
        <p:grpSpPr>
          <a:xfrm>
            <a:off x="1132439" y="1711625"/>
            <a:ext cx="416181" cy="695802"/>
            <a:chOff x="5714051" y="2563340"/>
            <a:chExt cx="406156" cy="679041"/>
          </a:xfrm>
        </p:grpSpPr>
        <p:sp>
          <p:nvSpPr>
            <p:cNvPr id="101" name="îŝḷîdè"/>
            <p:cNvSpPr/>
            <p:nvPr/>
          </p:nvSpPr>
          <p:spPr bwMode="auto">
            <a:xfrm>
              <a:off x="5755301" y="2701369"/>
              <a:ext cx="320483" cy="395049"/>
            </a:xfrm>
            <a:custGeom>
              <a:avLst/>
              <a:gdLst>
                <a:gd name="T0" fmla="*/ 57 w 85"/>
                <a:gd name="T1" fmla="*/ 105 h 105"/>
                <a:gd name="T2" fmla="*/ 61 w 85"/>
                <a:gd name="T3" fmla="*/ 71 h 105"/>
                <a:gd name="T4" fmla="*/ 75 w 85"/>
                <a:gd name="T5" fmla="*/ 25 h 105"/>
                <a:gd name="T6" fmla="*/ 50 w 85"/>
                <a:gd name="T7" fmla="*/ 8 h 105"/>
                <a:gd name="T8" fmla="*/ 13 w 85"/>
                <a:gd name="T9" fmla="*/ 16 h 105"/>
                <a:gd name="T10" fmla="*/ 18 w 85"/>
                <a:gd name="T11" fmla="*/ 67 h 105"/>
                <a:gd name="T12" fmla="*/ 29 w 85"/>
                <a:gd name="T13" fmla="*/ 104 h 105"/>
                <a:gd name="T14" fmla="*/ 26 w 85"/>
                <a:gd name="T15" fmla="*/ 104 h 105"/>
                <a:gd name="T16" fmla="*/ 15 w 85"/>
                <a:gd name="T17" fmla="*/ 68 h 105"/>
                <a:gd name="T18" fmla="*/ 10 w 85"/>
                <a:gd name="T19" fmla="*/ 15 h 105"/>
                <a:gd name="T20" fmla="*/ 51 w 85"/>
                <a:gd name="T21" fmla="*/ 5 h 105"/>
                <a:gd name="T22" fmla="*/ 77 w 85"/>
                <a:gd name="T23" fmla="*/ 23 h 105"/>
                <a:gd name="T24" fmla="*/ 64 w 85"/>
                <a:gd name="T25" fmla="*/ 72 h 105"/>
                <a:gd name="T26" fmla="*/ 59 w 85"/>
                <a:gd name="T27" fmla="*/ 103 h 105"/>
                <a:gd name="T28" fmla="*/ 57 w 85"/>
                <a:gd name="T29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05">
                  <a:moveTo>
                    <a:pt x="57" y="105"/>
                  </a:moveTo>
                  <a:cubicBezTo>
                    <a:pt x="51" y="100"/>
                    <a:pt x="50" y="86"/>
                    <a:pt x="61" y="71"/>
                  </a:cubicBezTo>
                  <a:cubicBezTo>
                    <a:pt x="62" y="69"/>
                    <a:pt x="82" y="43"/>
                    <a:pt x="75" y="25"/>
                  </a:cubicBezTo>
                  <a:cubicBezTo>
                    <a:pt x="71" y="16"/>
                    <a:pt x="63" y="11"/>
                    <a:pt x="50" y="8"/>
                  </a:cubicBezTo>
                  <a:cubicBezTo>
                    <a:pt x="32" y="4"/>
                    <a:pt x="19" y="7"/>
                    <a:pt x="13" y="16"/>
                  </a:cubicBezTo>
                  <a:cubicBezTo>
                    <a:pt x="4" y="29"/>
                    <a:pt x="8" y="52"/>
                    <a:pt x="18" y="67"/>
                  </a:cubicBezTo>
                  <a:cubicBezTo>
                    <a:pt x="29" y="86"/>
                    <a:pt x="29" y="103"/>
                    <a:pt x="29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26" y="104"/>
                    <a:pt x="26" y="87"/>
                    <a:pt x="15" y="68"/>
                  </a:cubicBezTo>
                  <a:cubicBezTo>
                    <a:pt x="5" y="52"/>
                    <a:pt x="0" y="29"/>
                    <a:pt x="10" y="15"/>
                  </a:cubicBezTo>
                  <a:cubicBezTo>
                    <a:pt x="15" y="7"/>
                    <a:pt x="26" y="0"/>
                    <a:pt x="51" y="5"/>
                  </a:cubicBezTo>
                  <a:cubicBezTo>
                    <a:pt x="65" y="8"/>
                    <a:pt x="74" y="14"/>
                    <a:pt x="77" y="23"/>
                  </a:cubicBezTo>
                  <a:cubicBezTo>
                    <a:pt x="85" y="43"/>
                    <a:pt x="66" y="69"/>
                    <a:pt x="64" y="72"/>
                  </a:cubicBezTo>
                  <a:cubicBezTo>
                    <a:pt x="54" y="85"/>
                    <a:pt x="53" y="98"/>
                    <a:pt x="59" y="103"/>
                  </a:cubicBezTo>
                  <a:lnTo>
                    <a:pt x="57" y="1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2" name="iṥḷíḑé"/>
            <p:cNvSpPr/>
            <p:nvPr/>
          </p:nvSpPr>
          <p:spPr bwMode="auto">
            <a:xfrm>
              <a:off x="5879052" y="2931419"/>
              <a:ext cx="71395" cy="157068"/>
            </a:xfrm>
            <a:custGeom>
              <a:avLst/>
              <a:gdLst>
                <a:gd name="T0" fmla="*/ 16 w 19"/>
                <a:gd name="T1" fmla="*/ 42 h 42"/>
                <a:gd name="T2" fmla="*/ 13 w 19"/>
                <a:gd name="T3" fmla="*/ 42 h 42"/>
                <a:gd name="T4" fmla="*/ 8 w 19"/>
                <a:gd name="T5" fmla="*/ 4 h 42"/>
                <a:gd name="T6" fmla="*/ 7 w 19"/>
                <a:gd name="T7" fmla="*/ 3 h 42"/>
                <a:gd name="T8" fmla="*/ 5 w 19"/>
                <a:gd name="T9" fmla="*/ 42 h 42"/>
                <a:gd name="T10" fmla="*/ 2 w 19"/>
                <a:gd name="T11" fmla="*/ 42 h 42"/>
                <a:gd name="T12" fmla="*/ 6 w 19"/>
                <a:gd name="T13" fmla="*/ 1 h 42"/>
                <a:gd name="T14" fmla="*/ 9 w 19"/>
                <a:gd name="T15" fmla="*/ 1 h 42"/>
                <a:gd name="T16" fmla="*/ 16 w 19"/>
                <a:gd name="T1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42">
                  <a:moveTo>
                    <a:pt x="16" y="42"/>
                  </a:moveTo>
                  <a:cubicBezTo>
                    <a:pt x="13" y="42"/>
                    <a:pt x="13" y="42"/>
                    <a:pt x="13" y="42"/>
                  </a:cubicBezTo>
                  <a:cubicBezTo>
                    <a:pt x="14" y="33"/>
                    <a:pt x="14" y="7"/>
                    <a:pt x="8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5"/>
                    <a:pt x="4" y="25"/>
                    <a:pt x="5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1" y="33"/>
                    <a:pt x="0" y="5"/>
                    <a:pt x="6" y="1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9" y="6"/>
                    <a:pt x="16" y="39"/>
                    <a:pt x="16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3" name="îṣḷíḑê"/>
            <p:cNvSpPr/>
            <p:nvPr/>
          </p:nvSpPr>
          <p:spPr bwMode="auto">
            <a:xfrm>
              <a:off x="5856841" y="2874304"/>
              <a:ext cx="109472" cy="109471"/>
            </a:xfrm>
            <a:custGeom>
              <a:avLst/>
              <a:gdLst>
                <a:gd name="T0" fmla="*/ 21 w 29"/>
                <a:gd name="T1" fmla="*/ 29 h 29"/>
                <a:gd name="T2" fmla="*/ 18 w 29"/>
                <a:gd name="T3" fmla="*/ 27 h 29"/>
                <a:gd name="T4" fmla="*/ 26 w 29"/>
                <a:gd name="T5" fmla="*/ 9 h 29"/>
                <a:gd name="T6" fmla="*/ 25 w 29"/>
                <a:gd name="T7" fmla="*/ 7 h 29"/>
                <a:gd name="T8" fmla="*/ 20 w 29"/>
                <a:gd name="T9" fmla="*/ 8 h 29"/>
                <a:gd name="T10" fmla="*/ 10 w 29"/>
                <a:gd name="T11" fmla="*/ 6 h 29"/>
                <a:gd name="T12" fmla="*/ 8 w 29"/>
                <a:gd name="T13" fmla="*/ 4 h 29"/>
                <a:gd name="T14" fmla="*/ 5 w 29"/>
                <a:gd name="T15" fmla="*/ 3 h 29"/>
                <a:gd name="T16" fmla="*/ 3 w 29"/>
                <a:gd name="T17" fmla="*/ 7 h 29"/>
                <a:gd name="T18" fmla="*/ 11 w 29"/>
                <a:gd name="T19" fmla="*/ 26 h 29"/>
                <a:gd name="T20" fmla="*/ 8 w 29"/>
                <a:gd name="T21" fmla="*/ 27 h 29"/>
                <a:gd name="T22" fmla="*/ 0 w 29"/>
                <a:gd name="T23" fmla="*/ 8 h 29"/>
                <a:gd name="T24" fmla="*/ 0 w 29"/>
                <a:gd name="T25" fmla="*/ 7 h 29"/>
                <a:gd name="T26" fmla="*/ 4 w 29"/>
                <a:gd name="T27" fmla="*/ 0 h 29"/>
                <a:gd name="T28" fmla="*/ 9 w 29"/>
                <a:gd name="T29" fmla="*/ 2 h 29"/>
                <a:gd name="T30" fmla="*/ 12 w 29"/>
                <a:gd name="T31" fmla="*/ 5 h 29"/>
                <a:gd name="T32" fmla="*/ 18 w 29"/>
                <a:gd name="T33" fmla="*/ 6 h 29"/>
                <a:gd name="T34" fmla="*/ 27 w 29"/>
                <a:gd name="T35" fmla="*/ 4 h 29"/>
                <a:gd name="T36" fmla="*/ 29 w 29"/>
                <a:gd name="T37" fmla="*/ 9 h 29"/>
                <a:gd name="T38" fmla="*/ 29 w 29"/>
                <a:gd name="T39" fmla="*/ 10 h 29"/>
                <a:gd name="T40" fmla="*/ 21 w 29"/>
                <a:gd name="T4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9">
                  <a:moveTo>
                    <a:pt x="21" y="29"/>
                  </a:moveTo>
                  <a:cubicBezTo>
                    <a:pt x="18" y="27"/>
                    <a:pt x="18" y="27"/>
                    <a:pt x="18" y="27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8"/>
                    <a:pt x="26" y="7"/>
                    <a:pt x="25" y="7"/>
                  </a:cubicBezTo>
                  <a:cubicBezTo>
                    <a:pt x="24" y="6"/>
                    <a:pt x="22" y="7"/>
                    <a:pt x="20" y="8"/>
                  </a:cubicBezTo>
                  <a:cubicBezTo>
                    <a:pt x="13" y="12"/>
                    <a:pt x="11" y="9"/>
                    <a:pt x="10" y="6"/>
                  </a:cubicBezTo>
                  <a:cubicBezTo>
                    <a:pt x="9" y="6"/>
                    <a:pt x="8" y="5"/>
                    <a:pt x="8" y="4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4" y="4"/>
                    <a:pt x="3" y="6"/>
                    <a:pt x="3" y="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1" y="1"/>
                    <a:pt x="4" y="0"/>
                  </a:cubicBezTo>
                  <a:cubicBezTo>
                    <a:pt x="6" y="0"/>
                    <a:pt x="7" y="0"/>
                    <a:pt x="9" y="2"/>
                  </a:cubicBezTo>
                  <a:cubicBezTo>
                    <a:pt x="11" y="3"/>
                    <a:pt x="11" y="4"/>
                    <a:pt x="12" y="5"/>
                  </a:cubicBezTo>
                  <a:cubicBezTo>
                    <a:pt x="14" y="7"/>
                    <a:pt x="14" y="8"/>
                    <a:pt x="18" y="6"/>
                  </a:cubicBezTo>
                  <a:cubicBezTo>
                    <a:pt x="22" y="4"/>
                    <a:pt x="25" y="3"/>
                    <a:pt x="27" y="4"/>
                  </a:cubicBezTo>
                  <a:cubicBezTo>
                    <a:pt x="28" y="5"/>
                    <a:pt x="29" y="7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lnTo>
                    <a:pt x="21" y="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4" name="íSļiďê"/>
            <p:cNvSpPr/>
            <p:nvPr/>
          </p:nvSpPr>
          <p:spPr bwMode="auto">
            <a:xfrm>
              <a:off x="5826696" y="3080555"/>
              <a:ext cx="169761" cy="49182"/>
            </a:xfrm>
            <a:custGeom>
              <a:avLst/>
              <a:gdLst>
                <a:gd name="T0" fmla="*/ 23 w 45"/>
                <a:gd name="T1" fmla="*/ 13 h 13"/>
                <a:gd name="T2" fmla="*/ 0 w 45"/>
                <a:gd name="T3" fmla="*/ 7 h 13"/>
                <a:gd name="T4" fmla="*/ 0 w 45"/>
                <a:gd name="T5" fmla="*/ 4 h 13"/>
                <a:gd name="T6" fmla="*/ 19 w 45"/>
                <a:gd name="T7" fmla="*/ 0 h 13"/>
                <a:gd name="T8" fmla="*/ 41 w 45"/>
                <a:gd name="T9" fmla="*/ 1 h 13"/>
                <a:gd name="T10" fmla="*/ 45 w 45"/>
                <a:gd name="T11" fmla="*/ 6 h 13"/>
                <a:gd name="T12" fmla="*/ 44 w 45"/>
                <a:gd name="T13" fmla="*/ 9 h 13"/>
                <a:gd name="T14" fmla="*/ 23 w 45"/>
                <a:gd name="T15" fmla="*/ 13 h 13"/>
                <a:gd name="T16" fmla="*/ 19 w 45"/>
                <a:gd name="T17" fmla="*/ 3 h 13"/>
                <a:gd name="T18" fmla="*/ 3 w 45"/>
                <a:gd name="T19" fmla="*/ 6 h 13"/>
                <a:gd name="T20" fmla="*/ 23 w 45"/>
                <a:gd name="T21" fmla="*/ 10 h 13"/>
                <a:gd name="T22" fmla="*/ 42 w 45"/>
                <a:gd name="T23" fmla="*/ 7 h 13"/>
                <a:gd name="T24" fmla="*/ 42 w 45"/>
                <a:gd name="T25" fmla="*/ 6 h 13"/>
                <a:gd name="T26" fmla="*/ 41 w 45"/>
                <a:gd name="T27" fmla="*/ 4 h 13"/>
                <a:gd name="T28" fmla="*/ 19 w 45"/>
                <a:gd name="T2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13">
                  <a:moveTo>
                    <a:pt x="23" y="13"/>
                  </a:moveTo>
                  <a:cubicBezTo>
                    <a:pt x="18" y="13"/>
                    <a:pt x="2" y="13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4" y="0"/>
                    <a:pt x="19" y="0"/>
                  </a:cubicBezTo>
                  <a:cubicBezTo>
                    <a:pt x="25" y="0"/>
                    <a:pt x="32" y="1"/>
                    <a:pt x="41" y="1"/>
                  </a:cubicBezTo>
                  <a:cubicBezTo>
                    <a:pt x="43" y="2"/>
                    <a:pt x="45" y="3"/>
                    <a:pt x="45" y="6"/>
                  </a:cubicBezTo>
                  <a:cubicBezTo>
                    <a:pt x="45" y="7"/>
                    <a:pt x="45" y="8"/>
                    <a:pt x="44" y="9"/>
                  </a:cubicBezTo>
                  <a:cubicBezTo>
                    <a:pt x="41" y="12"/>
                    <a:pt x="31" y="13"/>
                    <a:pt x="23" y="13"/>
                  </a:cubicBezTo>
                  <a:close/>
                  <a:moveTo>
                    <a:pt x="19" y="3"/>
                  </a:moveTo>
                  <a:cubicBezTo>
                    <a:pt x="4" y="3"/>
                    <a:pt x="3" y="6"/>
                    <a:pt x="3" y="6"/>
                  </a:cubicBezTo>
                  <a:cubicBezTo>
                    <a:pt x="3" y="8"/>
                    <a:pt x="11" y="10"/>
                    <a:pt x="23" y="10"/>
                  </a:cubicBezTo>
                  <a:cubicBezTo>
                    <a:pt x="32" y="10"/>
                    <a:pt x="40" y="9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5"/>
                    <a:pt x="41" y="5"/>
                    <a:pt x="41" y="4"/>
                  </a:cubicBezTo>
                  <a:cubicBezTo>
                    <a:pt x="32" y="4"/>
                    <a:pt x="25" y="3"/>
                    <a:pt x="19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ïṣliḍé"/>
            <p:cNvSpPr/>
            <p:nvPr/>
          </p:nvSpPr>
          <p:spPr bwMode="auto">
            <a:xfrm>
              <a:off x="5826696" y="3118632"/>
              <a:ext cx="169761" cy="49182"/>
            </a:xfrm>
            <a:custGeom>
              <a:avLst/>
              <a:gdLst>
                <a:gd name="T0" fmla="*/ 23 w 45"/>
                <a:gd name="T1" fmla="*/ 13 h 13"/>
                <a:gd name="T2" fmla="*/ 0 w 45"/>
                <a:gd name="T3" fmla="*/ 6 h 13"/>
                <a:gd name="T4" fmla="*/ 0 w 45"/>
                <a:gd name="T5" fmla="*/ 4 h 13"/>
                <a:gd name="T6" fmla="*/ 19 w 45"/>
                <a:gd name="T7" fmla="*/ 0 h 13"/>
                <a:gd name="T8" fmla="*/ 41 w 45"/>
                <a:gd name="T9" fmla="*/ 1 h 13"/>
                <a:gd name="T10" fmla="*/ 45 w 45"/>
                <a:gd name="T11" fmla="*/ 6 h 13"/>
                <a:gd name="T12" fmla="*/ 44 w 45"/>
                <a:gd name="T13" fmla="*/ 8 h 13"/>
                <a:gd name="T14" fmla="*/ 23 w 45"/>
                <a:gd name="T15" fmla="*/ 13 h 13"/>
                <a:gd name="T16" fmla="*/ 19 w 45"/>
                <a:gd name="T17" fmla="*/ 3 h 13"/>
                <a:gd name="T18" fmla="*/ 3 w 45"/>
                <a:gd name="T19" fmla="*/ 5 h 13"/>
                <a:gd name="T20" fmla="*/ 23 w 45"/>
                <a:gd name="T21" fmla="*/ 10 h 13"/>
                <a:gd name="T22" fmla="*/ 42 w 45"/>
                <a:gd name="T23" fmla="*/ 6 h 13"/>
                <a:gd name="T24" fmla="*/ 42 w 45"/>
                <a:gd name="T25" fmla="*/ 6 h 13"/>
                <a:gd name="T26" fmla="*/ 41 w 45"/>
                <a:gd name="T27" fmla="*/ 4 h 13"/>
                <a:gd name="T28" fmla="*/ 19 w 45"/>
                <a:gd name="T2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13">
                  <a:moveTo>
                    <a:pt x="23" y="13"/>
                  </a:moveTo>
                  <a:cubicBezTo>
                    <a:pt x="18" y="13"/>
                    <a:pt x="2" y="12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2"/>
                    <a:pt x="4" y="0"/>
                    <a:pt x="19" y="0"/>
                  </a:cubicBezTo>
                  <a:cubicBezTo>
                    <a:pt x="25" y="0"/>
                    <a:pt x="32" y="0"/>
                    <a:pt x="41" y="1"/>
                  </a:cubicBezTo>
                  <a:cubicBezTo>
                    <a:pt x="43" y="1"/>
                    <a:pt x="45" y="3"/>
                    <a:pt x="45" y="6"/>
                  </a:cubicBezTo>
                  <a:cubicBezTo>
                    <a:pt x="45" y="7"/>
                    <a:pt x="45" y="8"/>
                    <a:pt x="44" y="8"/>
                  </a:cubicBezTo>
                  <a:cubicBezTo>
                    <a:pt x="41" y="12"/>
                    <a:pt x="31" y="13"/>
                    <a:pt x="23" y="13"/>
                  </a:cubicBezTo>
                  <a:close/>
                  <a:moveTo>
                    <a:pt x="19" y="3"/>
                  </a:moveTo>
                  <a:cubicBezTo>
                    <a:pt x="4" y="3"/>
                    <a:pt x="3" y="5"/>
                    <a:pt x="3" y="5"/>
                  </a:cubicBezTo>
                  <a:cubicBezTo>
                    <a:pt x="3" y="7"/>
                    <a:pt x="11" y="10"/>
                    <a:pt x="23" y="10"/>
                  </a:cubicBezTo>
                  <a:cubicBezTo>
                    <a:pt x="32" y="10"/>
                    <a:pt x="40" y="8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32" y="3"/>
                    <a:pt x="25" y="3"/>
                    <a:pt x="19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6" name="ïsľíḋe"/>
            <p:cNvSpPr/>
            <p:nvPr/>
          </p:nvSpPr>
          <p:spPr bwMode="auto">
            <a:xfrm>
              <a:off x="5826696" y="3156709"/>
              <a:ext cx="169761" cy="44423"/>
            </a:xfrm>
            <a:custGeom>
              <a:avLst/>
              <a:gdLst>
                <a:gd name="T0" fmla="*/ 23 w 45"/>
                <a:gd name="T1" fmla="*/ 12 h 12"/>
                <a:gd name="T2" fmla="*/ 0 w 45"/>
                <a:gd name="T3" fmla="*/ 6 h 12"/>
                <a:gd name="T4" fmla="*/ 0 w 45"/>
                <a:gd name="T5" fmla="*/ 4 h 12"/>
                <a:gd name="T6" fmla="*/ 19 w 45"/>
                <a:gd name="T7" fmla="*/ 0 h 12"/>
                <a:gd name="T8" fmla="*/ 41 w 45"/>
                <a:gd name="T9" fmla="*/ 1 h 12"/>
                <a:gd name="T10" fmla="*/ 45 w 45"/>
                <a:gd name="T11" fmla="*/ 6 h 12"/>
                <a:gd name="T12" fmla="*/ 44 w 45"/>
                <a:gd name="T13" fmla="*/ 8 h 12"/>
                <a:gd name="T14" fmla="*/ 23 w 45"/>
                <a:gd name="T15" fmla="*/ 12 h 12"/>
                <a:gd name="T16" fmla="*/ 19 w 45"/>
                <a:gd name="T17" fmla="*/ 3 h 12"/>
                <a:gd name="T18" fmla="*/ 3 w 45"/>
                <a:gd name="T19" fmla="*/ 5 h 12"/>
                <a:gd name="T20" fmla="*/ 23 w 45"/>
                <a:gd name="T21" fmla="*/ 9 h 12"/>
                <a:gd name="T22" fmla="*/ 42 w 45"/>
                <a:gd name="T23" fmla="*/ 6 h 12"/>
                <a:gd name="T24" fmla="*/ 42 w 45"/>
                <a:gd name="T25" fmla="*/ 6 h 12"/>
                <a:gd name="T26" fmla="*/ 41 w 45"/>
                <a:gd name="T27" fmla="*/ 4 h 12"/>
                <a:gd name="T28" fmla="*/ 19 w 45"/>
                <a:gd name="T2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12">
                  <a:moveTo>
                    <a:pt x="23" y="12"/>
                  </a:moveTo>
                  <a:cubicBezTo>
                    <a:pt x="18" y="12"/>
                    <a:pt x="2" y="12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2"/>
                    <a:pt x="4" y="0"/>
                    <a:pt x="19" y="0"/>
                  </a:cubicBezTo>
                  <a:cubicBezTo>
                    <a:pt x="25" y="0"/>
                    <a:pt x="32" y="0"/>
                    <a:pt x="41" y="1"/>
                  </a:cubicBezTo>
                  <a:cubicBezTo>
                    <a:pt x="43" y="1"/>
                    <a:pt x="45" y="2"/>
                    <a:pt x="45" y="6"/>
                  </a:cubicBezTo>
                  <a:cubicBezTo>
                    <a:pt x="45" y="6"/>
                    <a:pt x="45" y="7"/>
                    <a:pt x="44" y="8"/>
                  </a:cubicBezTo>
                  <a:cubicBezTo>
                    <a:pt x="41" y="11"/>
                    <a:pt x="31" y="12"/>
                    <a:pt x="23" y="12"/>
                  </a:cubicBezTo>
                  <a:close/>
                  <a:moveTo>
                    <a:pt x="19" y="3"/>
                  </a:moveTo>
                  <a:cubicBezTo>
                    <a:pt x="4" y="3"/>
                    <a:pt x="3" y="5"/>
                    <a:pt x="3" y="5"/>
                  </a:cubicBezTo>
                  <a:cubicBezTo>
                    <a:pt x="3" y="7"/>
                    <a:pt x="11" y="9"/>
                    <a:pt x="23" y="9"/>
                  </a:cubicBezTo>
                  <a:cubicBezTo>
                    <a:pt x="32" y="9"/>
                    <a:pt x="40" y="8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4"/>
                    <a:pt x="41" y="4"/>
                    <a:pt x="41" y="4"/>
                  </a:cubicBezTo>
                  <a:cubicBezTo>
                    <a:pt x="32" y="3"/>
                    <a:pt x="25" y="3"/>
                    <a:pt x="19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7" name="ïṣḷide"/>
            <p:cNvSpPr/>
            <p:nvPr/>
          </p:nvSpPr>
          <p:spPr bwMode="auto">
            <a:xfrm>
              <a:off x="5883811" y="3193199"/>
              <a:ext cx="71395" cy="49182"/>
            </a:xfrm>
            <a:custGeom>
              <a:avLst/>
              <a:gdLst>
                <a:gd name="T0" fmla="*/ 9 w 19"/>
                <a:gd name="T1" fmla="*/ 13 h 13"/>
                <a:gd name="T2" fmla="*/ 9 w 19"/>
                <a:gd name="T3" fmla="*/ 13 h 13"/>
                <a:gd name="T4" fmla="*/ 0 w 19"/>
                <a:gd name="T5" fmla="*/ 1 h 13"/>
                <a:gd name="T6" fmla="*/ 3 w 19"/>
                <a:gd name="T7" fmla="*/ 0 h 13"/>
                <a:gd name="T8" fmla="*/ 9 w 19"/>
                <a:gd name="T9" fmla="*/ 10 h 13"/>
                <a:gd name="T10" fmla="*/ 9 w 19"/>
                <a:gd name="T11" fmla="*/ 10 h 13"/>
                <a:gd name="T12" fmla="*/ 16 w 19"/>
                <a:gd name="T13" fmla="*/ 0 h 13"/>
                <a:gd name="T14" fmla="*/ 19 w 19"/>
                <a:gd name="T15" fmla="*/ 1 h 13"/>
                <a:gd name="T16" fmla="*/ 9 w 1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3"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4" y="12"/>
                    <a:pt x="0" y="2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7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3" y="9"/>
                    <a:pt x="16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6" y="9"/>
                    <a:pt x="13" y="13"/>
                    <a:pt x="9" y="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8" name="íṥ1iḍé"/>
            <p:cNvSpPr/>
            <p:nvPr/>
          </p:nvSpPr>
          <p:spPr bwMode="auto">
            <a:xfrm>
              <a:off x="5714051" y="2610936"/>
              <a:ext cx="90433" cy="98366"/>
            </a:xfrm>
            <a:custGeom>
              <a:avLst/>
              <a:gdLst>
                <a:gd name="T0" fmla="*/ 21 w 24"/>
                <a:gd name="T1" fmla="*/ 26 h 26"/>
                <a:gd name="T2" fmla="*/ 0 w 24"/>
                <a:gd name="T3" fmla="*/ 3 h 26"/>
                <a:gd name="T4" fmla="*/ 1 w 24"/>
                <a:gd name="T5" fmla="*/ 0 h 26"/>
                <a:gd name="T6" fmla="*/ 24 w 24"/>
                <a:gd name="T7" fmla="*/ 24 h 26"/>
                <a:gd name="T8" fmla="*/ 21 w 2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6">
                  <a:moveTo>
                    <a:pt x="21" y="26"/>
                  </a:moveTo>
                  <a:cubicBezTo>
                    <a:pt x="21" y="26"/>
                    <a:pt x="11" y="5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3" y="2"/>
                    <a:pt x="23" y="24"/>
                    <a:pt x="24" y="24"/>
                  </a:cubicBezTo>
                  <a:lnTo>
                    <a:pt x="21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9" name="îṥliḍê"/>
            <p:cNvSpPr/>
            <p:nvPr/>
          </p:nvSpPr>
          <p:spPr bwMode="auto">
            <a:xfrm>
              <a:off x="5837802" y="2607763"/>
              <a:ext cx="30145" cy="82500"/>
            </a:xfrm>
            <a:custGeom>
              <a:avLst/>
              <a:gdLst>
                <a:gd name="T0" fmla="*/ 5 w 8"/>
                <a:gd name="T1" fmla="*/ 22 h 22"/>
                <a:gd name="T2" fmla="*/ 0 w 8"/>
                <a:gd name="T3" fmla="*/ 4 h 22"/>
                <a:gd name="T4" fmla="*/ 1 w 8"/>
                <a:gd name="T5" fmla="*/ 4 h 22"/>
                <a:gd name="T6" fmla="*/ 1 w 8"/>
                <a:gd name="T7" fmla="*/ 1 h 22"/>
                <a:gd name="T8" fmla="*/ 8 w 8"/>
                <a:gd name="T9" fmla="*/ 21 h 22"/>
                <a:gd name="T10" fmla="*/ 5 w 8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22">
                  <a:moveTo>
                    <a:pt x="5" y="22"/>
                  </a:moveTo>
                  <a:cubicBezTo>
                    <a:pt x="3" y="14"/>
                    <a:pt x="1" y="5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0"/>
                    <a:pt x="8" y="21"/>
                  </a:cubicBezTo>
                  <a:lnTo>
                    <a:pt x="5" y="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0" name="iṩḷïḑè"/>
            <p:cNvSpPr/>
            <p:nvPr/>
          </p:nvSpPr>
          <p:spPr bwMode="auto">
            <a:xfrm>
              <a:off x="5909196" y="2563340"/>
              <a:ext cx="30145" cy="126924"/>
            </a:xfrm>
            <a:custGeom>
              <a:avLst/>
              <a:gdLst>
                <a:gd name="T0" fmla="*/ 3 w 8"/>
                <a:gd name="T1" fmla="*/ 34 h 34"/>
                <a:gd name="T2" fmla="*/ 6 w 8"/>
                <a:gd name="T3" fmla="*/ 0 h 34"/>
                <a:gd name="T4" fmla="*/ 8 w 8"/>
                <a:gd name="T5" fmla="*/ 1 h 34"/>
                <a:gd name="T6" fmla="*/ 6 w 8"/>
                <a:gd name="T7" fmla="*/ 33 h 34"/>
                <a:gd name="T8" fmla="*/ 3 w 8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4">
                  <a:moveTo>
                    <a:pt x="3" y="34"/>
                  </a:moveTo>
                  <a:cubicBezTo>
                    <a:pt x="3" y="31"/>
                    <a:pt x="0" y="6"/>
                    <a:pt x="6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4" y="6"/>
                    <a:pt x="5" y="26"/>
                    <a:pt x="6" y="33"/>
                  </a:cubicBezTo>
                  <a:lnTo>
                    <a:pt x="3" y="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1" name="iş1iḍé"/>
            <p:cNvSpPr/>
            <p:nvPr/>
          </p:nvSpPr>
          <p:spPr bwMode="auto">
            <a:xfrm>
              <a:off x="5969484" y="2629975"/>
              <a:ext cx="34904" cy="68221"/>
            </a:xfrm>
            <a:custGeom>
              <a:avLst/>
              <a:gdLst>
                <a:gd name="T0" fmla="*/ 3 w 9"/>
                <a:gd name="T1" fmla="*/ 18 h 18"/>
                <a:gd name="T2" fmla="*/ 0 w 9"/>
                <a:gd name="T3" fmla="*/ 18 h 18"/>
                <a:gd name="T4" fmla="*/ 8 w 9"/>
                <a:gd name="T5" fmla="*/ 0 h 18"/>
                <a:gd name="T6" fmla="*/ 9 w 9"/>
                <a:gd name="T7" fmla="*/ 3 h 18"/>
                <a:gd name="T8" fmla="*/ 3 w 9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8">
                  <a:moveTo>
                    <a:pt x="3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" y="15"/>
                    <a:pt x="3" y="1"/>
                    <a:pt x="8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6" y="4"/>
                    <a:pt x="4" y="12"/>
                    <a:pt x="3" y="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2" name="í$ľîḑe"/>
            <p:cNvSpPr/>
            <p:nvPr/>
          </p:nvSpPr>
          <p:spPr bwMode="auto">
            <a:xfrm>
              <a:off x="6023427" y="2656946"/>
              <a:ext cx="96780" cy="66635"/>
            </a:xfrm>
            <a:custGeom>
              <a:avLst/>
              <a:gdLst>
                <a:gd name="T0" fmla="*/ 3 w 26"/>
                <a:gd name="T1" fmla="*/ 18 h 18"/>
                <a:gd name="T2" fmla="*/ 0 w 26"/>
                <a:gd name="T3" fmla="*/ 16 h 18"/>
                <a:gd name="T4" fmla="*/ 26 w 26"/>
                <a:gd name="T5" fmla="*/ 1 h 18"/>
                <a:gd name="T6" fmla="*/ 25 w 26"/>
                <a:gd name="T7" fmla="*/ 4 h 18"/>
                <a:gd name="T8" fmla="*/ 3 w 26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3" y="18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1" y="15"/>
                    <a:pt x="14" y="0"/>
                    <a:pt x="26" y="1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16" y="3"/>
                    <a:pt x="3" y="18"/>
                    <a:pt x="3" y="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3" name="ïsḻíḑè"/>
            <p:cNvSpPr/>
            <p:nvPr/>
          </p:nvSpPr>
          <p:spPr bwMode="auto">
            <a:xfrm>
              <a:off x="6056745" y="2736273"/>
              <a:ext cx="44423" cy="22212"/>
            </a:xfrm>
            <a:custGeom>
              <a:avLst/>
              <a:gdLst>
                <a:gd name="T0" fmla="*/ 2 w 12"/>
                <a:gd name="T1" fmla="*/ 6 h 6"/>
                <a:gd name="T2" fmla="*/ 0 w 12"/>
                <a:gd name="T3" fmla="*/ 4 h 6"/>
                <a:gd name="T4" fmla="*/ 12 w 12"/>
                <a:gd name="T5" fmla="*/ 1 h 6"/>
                <a:gd name="T6" fmla="*/ 11 w 12"/>
                <a:gd name="T7" fmla="*/ 4 h 6"/>
                <a:gd name="T8" fmla="*/ 2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2" y="6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6" y="0"/>
                    <a:pt x="12" y="1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7" y="4"/>
                    <a:pt x="2" y="6"/>
                    <a:pt x="2" y="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4" name="ïṧlïḍê"/>
            <p:cNvSpPr/>
            <p:nvPr/>
          </p:nvSpPr>
          <p:spPr bwMode="auto">
            <a:xfrm>
              <a:off x="5717224" y="2736273"/>
              <a:ext cx="46010" cy="22212"/>
            </a:xfrm>
            <a:custGeom>
              <a:avLst/>
              <a:gdLst>
                <a:gd name="T0" fmla="*/ 10 w 12"/>
                <a:gd name="T1" fmla="*/ 6 h 6"/>
                <a:gd name="T2" fmla="*/ 0 w 12"/>
                <a:gd name="T3" fmla="*/ 3 h 6"/>
                <a:gd name="T4" fmla="*/ 0 w 12"/>
                <a:gd name="T5" fmla="*/ 0 h 6"/>
                <a:gd name="T6" fmla="*/ 12 w 12"/>
                <a:gd name="T7" fmla="*/ 4 h 6"/>
                <a:gd name="T8" fmla="*/ 10 w 1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6">
                  <a:moveTo>
                    <a:pt x="10" y="6"/>
                  </a:moveTo>
                  <a:cubicBezTo>
                    <a:pt x="9" y="6"/>
                    <a:pt x="6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1" y="4"/>
                    <a:pt x="12" y="4"/>
                  </a:cubicBezTo>
                  <a:lnTo>
                    <a:pt x="10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1" name="îṣļïḍè"/>
          <p:cNvGrpSpPr/>
          <p:nvPr/>
        </p:nvGrpSpPr>
        <p:grpSpPr>
          <a:xfrm>
            <a:off x="2205546" y="5026942"/>
            <a:ext cx="317014" cy="424309"/>
            <a:chOff x="3957743" y="5628549"/>
            <a:chExt cx="309377" cy="414088"/>
          </a:xfrm>
        </p:grpSpPr>
        <p:sp>
          <p:nvSpPr>
            <p:cNvPr id="95" name="íŝḷídê"/>
            <p:cNvSpPr/>
            <p:nvPr/>
          </p:nvSpPr>
          <p:spPr bwMode="auto">
            <a:xfrm>
              <a:off x="3957743" y="5639654"/>
              <a:ext cx="120578" cy="150721"/>
            </a:xfrm>
            <a:custGeom>
              <a:avLst/>
              <a:gdLst>
                <a:gd name="T0" fmla="*/ 29 w 32"/>
                <a:gd name="T1" fmla="*/ 2 h 40"/>
                <a:gd name="T2" fmla="*/ 26 w 32"/>
                <a:gd name="T3" fmla="*/ 1 h 40"/>
                <a:gd name="T4" fmla="*/ 22 w 32"/>
                <a:gd name="T5" fmla="*/ 0 h 40"/>
                <a:gd name="T6" fmla="*/ 4 w 32"/>
                <a:gd name="T7" fmla="*/ 14 h 40"/>
                <a:gd name="T8" fmla="*/ 11 w 32"/>
                <a:gd name="T9" fmla="*/ 39 h 40"/>
                <a:gd name="T10" fmla="*/ 14 w 32"/>
                <a:gd name="T11" fmla="*/ 40 h 40"/>
                <a:gd name="T12" fmla="*/ 15 w 32"/>
                <a:gd name="T13" fmla="*/ 40 h 40"/>
                <a:gd name="T14" fmla="*/ 18 w 32"/>
                <a:gd name="T15" fmla="*/ 40 h 40"/>
                <a:gd name="T16" fmla="*/ 15 w 32"/>
                <a:gd name="T17" fmla="*/ 38 h 40"/>
                <a:gd name="T18" fmla="*/ 12 w 32"/>
                <a:gd name="T19" fmla="*/ 37 h 40"/>
                <a:gd name="T20" fmla="*/ 12 w 32"/>
                <a:gd name="T21" fmla="*/ 37 h 40"/>
                <a:gd name="T22" fmla="*/ 6 w 32"/>
                <a:gd name="T23" fmla="*/ 15 h 40"/>
                <a:gd name="T24" fmla="*/ 22 w 32"/>
                <a:gd name="T25" fmla="*/ 2 h 40"/>
                <a:gd name="T26" fmla="*/ 26 w 32"/>
                <a:gd name="T27" fmla="*/ 2 h 40"/>
                <a:gd name="T28" fmla="*/ 28 w 32"/>
                <a:gd name="T29" fmla="*/ 4 h 40"/>
                <a:gd name="T30" fmla="*/ 32 w 32"/>
                <a:gd name="T31" fmla="*/ 5 h 40"/>
                <a:gd name="T32" fmla="*/ 29 w 32"/>
                <a:gd name="T3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0">
                  <a:moveTo>
                    <a:pt x="29" y="2"/>
                  </a:moveTo>
                  <a:cubicBezTo>
                    <a:pt x="28" y="2"/>
                    <a:pt x="27" y="1"/>
                    <a:pt x="26" y="1"/>
                  </a:cubicBezTo>
                  <a:cubicBezTo>
                    <a:pt x="25" y="0"/>
                    <a:pt x="23" y="0"/>
                    <a:pt x="22" y="0"/>
                  </a:cubicBezTo>
                  <a:cubicBezTo>
                    <a:pt x="15" y="0"/>
                    <a:pt x="8" y="5"/>
                    <a:pt x="4" y="14"/>
                  </a:cubicBezTo>
                  <a:cubicBezTo>
                    <a:pt x="0" y="25"/>
                    <a:pt x="3" y="36"/>
                    <a:pt x="11" y="39"/>
                  </a:cubicBezTo>
                  <a:cubicBezTo>
                    <a:pt x="12" y="39"/>
                    <a:pt x="13" y="40"/>
                    <a:pt x="14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7" y="40"/>
                    <a:pt x="18" y="40"/>
                  </a:cubicBezTo>
                  <a:cubicBezTo>
                    <a:pt x="17" y="39"/>
                    <a:pt x="16" y="39"/>
                    <a:pt x="15" y="38"/>
                  </a:cubicBezTo>
                  <a:cubicBezTo>
                    <a:pt x="14" y="38"/>
                    <a:pt x="13" y="38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5" y="34"/>
                    <a:pt x="2" y="24"/>
                    <a:pt x="6" y="15"/>
                  </a:cubicBezTo>
                  <a:cubicBezTo>
                    <a:pt x="9" y="7"/>
                    <a:pt x="16" y="2"/>
                    <a:pt x="22" y="2"/>
                  </a:cubicBezTo>
                  <a:cubicBezTo>
                    <a:pt x="23" y="2"/>
                    <a:pt x="24" y="2"/>
                    <a:pt x="26" y="2"/>
                  </a:cubicBezTo>
                  <a:cubicBezTo>
                    <a:pt x="27" y="3"/>
                    <a:pt x="28" y="4"/>
                    <a:pt x="28" y="4"/>
                  </a:cubicBezTo>
                  <a:cubicBezTo>
                    <a:pt x="30" y="4"/>
                    <a:pt x="31" y="5"/>
                    <a:pt x="32" y="5"/>
                  </a:cubicBezTo>
                  <a:cubicBezTo>
                    <a:pt x="31" y="4"/>
                    <a:pt x="30" y="3"/>
                    <a:pt x="29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6" name="íşḻíde"/>
            <p:cNvSpPr/>
            <p:nvPr/>
          </p:nvSpPr>
          <p:spPr bwMode="auto">
            <a:xfrm>
              <a:off x="3987888" y="5647588"/>
              <a:ext cx="134857" cy="150721"/>
            </a:xfrm>
            <a:custGeom>
              <a:avLst/>
              <a:gdLst>
                <a:gd name="T0" fmla="*/ 25 w 36"/>
                <a:gd name="T1" fmla="*/ 1 h 40"/>
                <a:gd name="T2" fmla="*/ 21 w 36"/>
                <a:gd name="T3" fmla="*/ 0 h 40"/>
                <a:gd name="T4" fmla="*/ 20 w 36"/>
                <a:gd name="T5" fmla="*/ 0 h 40"/>
                <a:gd name="T6" fmla="*/ 18 w 36"/>
                <a:gd name="T7" fmla="*/ 0 h 40"/>
                <a:gd name="T8" fmla="*/ 3 w 36"/>
                <a:gd name="T9" fmla="*/ 15 h 40"/>
                <a:gd name="T10" fmla="*/ 4 w 36"/>
                <a:gd name="T11" fmla="*/ 35 h 40"/>
                <a:gd name="T12" fmla="*/ 6 w 36"/>
                <a:gd name="T13" fmla="*/ 38 h 40"/>
                <a:gd name="T14" fmla="*/ 9 w 36"/>
                <a:gd name="T15" fmla="*/ 40 h 40"/>
                <a:gd name="T16" fmla="*/ 14 w 36"/>
                <a:gd name="T17" fmla="*/ 40 h 40"/>
                <a:gd name="T18" fmla="*/ 31 w 36"/>
                <a:gd name="T19" fmla="*/ 26 h 40"/>
                <a:gd name="T20" fmla="*/ 25 w 36"/>
                <a:gd name="T21" fmla="*/ 1 h 40"/>
                <a:gd name="T22" fmla="*/ 29 w 36"/>
                <a:gd name="T23" fmla="*/ 25 h 40"/>
                <a:gd name="T24" fmla="*/ 14 w 36"/>
                <a:gd name="T25" fmla="*/ 38 h 40"/>
                <a:gd name="T26" fmla="*/ 10 w 36"/>
                <a:gd name="T27" fmla="*/ 38 h 40"/>
                <a:gd name="T28" fmla="*/ 10 w 36"/>
                <a:gd name="T29" fmla="*/ 38 h 40"/>
                <a:gd name="T30" fmla="*/ 7 w 36"/>
                <a:gd name="T31" fmla="*/ 36 h 40"/>
                <a:gd name="T32" fmla="*/ 4 w 36"/>
                <a:gd name="T33" fmla="*/ 15 h 40"/>
                <a:gd name="T34" fmla="*/ 20 w 36"/>
                <a:gd name="T35" fmla="*/ 2 h 40"/>
                <a:gd name="T36" fmla="*/ 20 w 36"/>
                <a:gd name="T37" fmla="*/ 2 h 40"/>
                <a:gd name="T38" fmla="*/ 24 w 36"/>
                <a:gd name="T39" fmla="*/ 3 h 40"/>
                <a:gd name="T40" fmla="*/ 24 w 36"/>
                <a:gd name="T41" fmla="*/ 3 h 40"/>
                <a:gd name="T42" fmla="*/ 29 w 36"/>
                <a:gd name="T43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25" y="1"/>
                  </a:moveTo>
                  <a:cubicBezTo>
                    <a:pt x="24" y="1"/>
                    <a:pt x="22" y="0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1" y="2"/>
                    <a:pt x="6" y="7"/>
                    <a:pt x="3" y="15"/>
                  </a:cubicBezTo>
                  <a:cubicBezTo>
                    <a:pt x="0" y="22"/>
                    <a:pt x="0" y="30"/>
                    <a:pt x="4" y="35"/>
                  </a:cubicBezTo>
                  <a:cubicBezTo>
                    <a:pt x="4" y="36"/>
                    <a:pt x="5" y="37"/>
                    <a:pt x="6" y="38"/>
                  </a:cubicBezTo>
                  <a:cubicBezTo>
                    <a:pt x="7" y="39"/>
                    <a:pt x="8" y="39"/>
                    <a:pt x="9" y="40"/>
                  </a:cubicBezTo>
                  <a:cubicBezTo>
                    <a:pt x="11" y="40"/>
                    <a:pt x="12" y="40"/>
                    <a:pt x="14" y="40"/>
                  </a:cubicBezTo>
                  <a:cubicBezTo>
                    <a:pt x="21" y="40"/>
                    <a:pt x="28" y="35"/>
                    <a:pt x="31" y="26"/>
                  </a:cubicBezTo>
                  <a:cubicBezTo>
                    <a:pt x="36" y="15"/>
                    <a:pt x="33" y="4"/>
                    <a:pt x="25" y="1"/>
                  </a:cubicBezTo>
                  <a:close/>
                  <a:moveTo>
                    <a:pt x="29" y="25"/>
                  </a:moveTo>
                  <a:cubicBezTo>
                    <a:pt x="26" y="33"/>
                    <a:pt x="20" y="38"/>
                    <a:pt x="14" y="38"/>
                  </a:cubicBezTo>
                  <a:cubicBezTo>
                    <a:pt x="12" y="38"/>
                    <a:pt x="11" y="38"/>
                    <a:pt x="10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7"/>
                    <a:pt x="8" y="37"/>
                    <a:pt x="7" y="36"/>
                  </a:cubicBezTo>
                  <a:cubicBezTo>
                    <a:pt x="3" y="32"/>
                    <a:pt x="1" y="23"/>
                    <a:pt x="4" y="15"/>
                  </a:cubicBezTo>
                  <a:cubicBezTo>
                    <a:pt x="8" y="8"/>
                    <a:pt x="14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2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31" y="6"/>
                    <a:pt x="33" y="16"/>
                    <a:pt x="29" y="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7" name="ïṩ1îďe"/>
            <p:cNvSpPr/>
            <p:nvPr/>
          </p:nvSpPr>
          <p:spPr bwMode="auto">
            <a:xfrm>
              <a:off x="4105292" y="5883982"/>
              <a:ext cx="120578" cy="150721"/>
            </a:xfrm>
            <a:custGeom>
              <a:avLst/>
              <a:gdLst>
                <a:gd name="T0" fmla="*/ 29 w 32"/>
                <a:gd name="T1" fmla="*/ 2 h 40"/>
                <a:gd name="T2" fmla="*/ 26 w 32"/>
                <a:gd name="T3" fmla="*/ 1 h 40"/>
                <a:gd name="T4" fmla="*/ 22 w 32"/>
                <a:gd name="T5" fmla="*/ 0 h 40"/>
                <a:gd name="T6" fmla="*/ 4 w 32"/>
                <a:gd name="T7" fmla="*/ 14 h 40"/>
                <a:gd name="T8" fmla="*/ 11 w 32"/>
                <a:gd name="T9" fmla="*/ 39 h 40"/>
                <a:gd name="T10" fmla="*/ 14 w 32"/>
                <a:gd name="T11" fmla="*/ 40 h 40"/>
                <a:gd name="T12" fmla="*/ 15 w 32"/>
                <a:gd name="T13" fmla="*/ 40 h 40"/>
                <a:gd name="T14" fmla="*/ 18 w 32"/>
                <a:gd name="T15" fmla="*/ 40 h 40"/>
                <a:gd name="T16" fmla="*/ 15 w 32"/>
                <a:gd name="T17" fmla="*/ 38 h 40"/>
                <a:gd name="T18" fmla="*/ 12 w 32"/>
                <a:gd name="T19" fmla="*/ 37 h 40"/>
                <a:gd name="T20" fmla="*/ 12 w 32"/>
                <a:gd name="T21" fmla="*/ 37 h 40"/>
                <a:gd name="T22" fmla="*/ 6 w 32"/>
                <a:gd name="T23" fmla="*/ 15 h 40"/>
                <a:gd name="T24" fmla="*/ 22 w 32"/>
                <a:gd name="T25" fmla="*/ 2 h 40"/>
                <a:gd name="T26" fmla="*/ 25 w 32"/>
                <a:gd name="T27" fmla="*/ 3 h 40"/>
                <a:gd name="T28" fmla="*/ 28 w 32"/>
                <a:gd name="T29" fmla="*/ 4 h 40"/>
                <a:gd name="T30" fmla="*/ 32 w 32"/>
                <a:gd name="T31" fmla="*/ 5 h 40"/>
                <a:gd name="T32" fmla="*/ 29 w 32"/>
                <a:gd name="T3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40">
                  <a:moveTo>
                    <a:pt x="29" y="2"/>
                  </a:moveTo>
                  <a:cubicBezTo>
                    <a:pt x="28" y="2"/>
                    <a:pt x="27" y="1"/>
                    <a:pt x="26" y="1"/>
                  </a:cubicBezTo>
                  <a:cubicBezTo>
                    <a:pt x="25" y="0"/>
                    <a:pt x="23" y="0"/>
                    <a:pt x="22" y="0"/>
                  </a:cubicBezTo>
                  <a:cubicBezTo>
                    <a:pt x="15" y="0"/>
                    <a:pt x="8" y="6"/>
                    <a:pt x="4" y="14"/>
                  </a:cubicBezTo>
                  <a:cubicBezTo>
                    <a:pt x="0" y="25"/>
                    <a:pt x="3" y="36"/>
                    <a:pt x="11" y="39"/>
                  </a:cubicBezTo>
                  <a:cubicBezTo>
                    <a:pt x="12" y="40"/>
                    <a:pt x="13" y="40"/>
                    <a:pt x="14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6" y="40"/>
                    <a:pt x="17" y="40"/>
                    <a:pt x="18" y="40"/>
                  </a:cubicBezTo>
                  <a:cubicBezTo>
                    <a:pt x="17" y="39"/>
                    <a:pt x="16" y="39"/>
                    <a:pt x="15" y="38"/>
                  </a:cubicBezTo>
                  <a:cubicBezTo>
                    <a:pt x="14" y="38"/>
                    <a:pt x="13" y="38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5" y="34"/>
                    <a:pt x="2" y="24"/>
                    <a:pt x="6" y="15"/>
                  </a:cubicBezTo>
                  <a:cubicBezTo>
                    <a:pt x="9" y="7"/>
                    <a:pt x="16" y="2"/>
                    <a:pt x="22" y="2"/>
                  </a:cubicBezTo>
                  <a:cubicBezTo>
                    <a:pt x="23" y="2"/>
                    <a:pt x="24" y="2"/>
                    <a:pt x="25" y="3"/>
                  </a:cubicBezTo>
                  <a:cubicBezTo>
                    <a:pt x="27" y="3"/>
                    <a:pt x="27" y="4"/>
                    <a:pt x="28" y="4"/>
                  </a:cubicBezTo>
                  <a:cubicBezTo>
                    <a:pt x="30" y="4"/>
                    <a:pt x="31" y="5"/>
                    <a:pt x="32" y="5"/>
                  </a:cubicBezTo>
                  <a:cubicBezTo>
                    <a:pt x="31" y="4"/>
                    <a:pt x="30" y="3"/>
                    <a:pt x="29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8" name="iSḻíḋè"/>
            <p:cNvSpPr/>
            <p:nvPr/>
          </p:nvSpPr>
          <p:spPr bwMode="auto">
            <a:xfrm>
              <a:off x="4130677" y="5891916"/>
              <a:ext cx="136443" cy="150721"/>
            </a:xfrm>
            <a:custGeom>
              <a:avLst/>
              <a:gdLst>
                <a:gd name="T0" fmla="*/ 26 w 36"/>
                <a:gd name="T1" fmla="*/ 1 h 40"/>
                <a:gd name="T2" fmla="*/ 22 w 36"/>
                <a:gd name="T3" fmla="*/ 0 h 40"/>
                <a:gd name="T4" fmla="*/ 21 w 36"/>
                <a:gd name="T5" fmla="*/ 0 h 40"/>
                <a:gd name="T6" fmla="*/ 18 w 36"/>
                <a:gd name="T7" fmla="*/ 1 h 40"/>
                <a:gd name="T8" fmla="*/ 3 w 36"/>
                <a:gd name="T9" fmla="*/ 15 h 40"/>
                <a:gd name="T10" fmla="*/ 5 w 36"/>
                <a:gd name="T11" fmla="*/ 35 h 40"/>
                <a:gd name="T12" fmla="*/ 7 w 36"/>
                <a:gd name="T13" fmla="*/ 38 h 40"/>
                <a:gd name="T14" fmla="*/ 10 w 36"/>
                <a:gd name="T15" fmla="*/ 40 h 40"/>
                <a:gd name="T16" fmla="*/ 15 w 36"/>
                <a:gd name="T17" fmla="*/ 40 h 40"/>
                <a:gd name="T18" fmla="*/ 32 w 36"/>
                <a:gd name="T19" fmla="*/ 26 h 40"/>
                <a:gd name="T20" fmla="*/ 26 w 36"/>
                <a:gd name="T21" fmla="*/ 1 h 40"/>
                <a:gd name="T22" fmla="*/ 30 w 36"/>
                <a:gd name="T23" fmla="*/ 25 h 40"/>
                <a:gd name="T24" fmla="*/ 15 w 36"/>
                <a:gd name="T25" fmla="*/ 38 h 40"/>
                <a:gd name="T26" fmla="*/ 11 w 36"/>
                <a:gd name="T27" fmla="*/ 38 h 40"/>
                <a:gd name="T28" fmla="*/ 11 w 36"/>
                <a:gd name="T29" fmla="*/ 38 h 40"/>
                <a:gd name="T30" fmla="*/ 8 w 36"/>
                <a:gd name="T31" fmla="*/ 36 h 40"/>
                <a:gd name="T32" fmla="*/ 5 w 36"/>
                <a:gd name="T33" fmla="*/ 15 h 40"/>
                <a:gd name="T34" fmla="*/ 21 w 36"/>
                <a:gd name="T35" fmla="*/ 2 h 40"/>
                <a:gd name="T36" fmla="*/ 21 w 36"/>
                <a:gd name="T37" fmla="*/ 2 h 40"/>
                <a:gd name="T38" fmla="*/ 25 w 36"/>
                <a:gd name="T39" fmla="*/ 3 h 40"/>
                <a:gd name="T40" fmla="*/ 25 w 36"/>
                <a:gd name="T41" fmla="*/ 3 h 40"/>
                <a:gd name="T42" fmla="*/ 30 w 36"/>
                <a:gd name="T43" fmla="*/ 2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6" h="40">
                  <a:moveTo>
                    <a:pt x="26" y="1"/>
                  </a:moveTo>
                  <a:cubicBezTo>
                    <a:pt x="25" y="1"/>
                    <a:pt x="23" y="0"/>
                    <a:pt x="22" y="0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12" y="2"/>
                    <a:pt x="6" y="7"/>
                    <a:pt x="3" y="15"/>
                  </a:cubicBezTo>
                  <a:cubicBezTo>
                    <a:pt x="0" y="22"/>
                    <a:pt x="1" y="30"/>
                    <a:pt x="5" y="35"/>
                  </a:cubicBezTo>
                  <a:cubicBezTo>
                    <a:pt x="5" y="36"/>
                    <a:pt x="6" y="37"/>
                    <a:pt x="7" y="38"/>
                  </a:cubicBezTo>
                  <a:cubicBezTo>
                    <a:pt x="8" y="39"/>
                    <a:pt x="9" y="39"/>
                    <a:pt x="10" y="40"/>
                  </a:cubicBezTo>
                  <a:cubicBezTo>
                    <a:pt x="12" y="40"/>
                    <a:pt x="13" y="40"/>
                    <a:pt x="15" y="40"/>
                  </a:cubicBezTo>
                  <a:cubicBezTo>
                    <a:pt x="22" y="40"/>
                    <a:pt x="29" y="35"/>
                    <a:pt x="32" y="26"/>
                  </a:cubicBezTo>
                  <a:cubicBezTo>
                    <a:pt x="36" y="16"/>
                    <a:pt x="33" y="4"/>
                    <a:pt x="26" y="1"/>
                  </a:cubicBezTo>
                  <a:close/>
                  <a:moveTo>
                    <a:pt x="30" y="25"/>
                  </a:moveTo>
                  <a:cubicBezTo>
                    <a:pt x="27" y="33"/>
                    <a:pt x="21" y="38"/>
                    <a:pt x="15" y="38"/>
                  </a:cubicBezTo>
                  <a:cubicBezTo>
                    <a:pt x="13" y="38"/>
                    <a:pt x="12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0" y="37"/>
                    <a:pt x="9" y="37"/>
                    <a:pt x="8" y="36"/>
                  </a:cubicBezTo>
                  <a:cubicBezTo>
                    <a:pt x="3" y="32"/>
                    <a:pt x="2" y="23"/>
                    <a:pt x="5" y="15"/>
                  </a:cubicBezTo>
                  <a:cubicBezTo>
                    <a:pt x="8" y="8"/>
                    <a:pt x="15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4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32" y="6"/>
                    <a:pt x="34" y="16"/>
                    <a:pt x="30" y="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9" name="ïŝḷíďê"/>
            <p:cNvSpPr/>
            <p:nvPr/>
          </p:nvSpPr>
          <p:spPr bwMode="auto">
            <a:xfrm>
              <a:off x="3984715" y="5647588"/>
              <a:ext cx="274473" cy="395049"/>
            </a:xfrm>
            <a:custGeom>
              <a:avLst/>
              <a:gdLst>
                <a:gd name="T0" fmla="*/ 125 w 173"/>
                <a:gd name="T1" fmla="*/ 0 h 249"/>
                <a:gd name="T2" fmla="*/ 2 w 173"/>
                <a:gd name="T3" fmla="*/ 244 h 249"/>
                <a:gd name="T4" fmla="*/ 0 w 173"/>
                <a:gd name="T5" fmla="*/ 249 h 249"/>
                <a:gd name="T6" fmla="*/ 0 w 173"/>
                <a:gd name="T7" fmla="*/ 249 h 249"/>
                <a:gd name="T8" fmla="*/ 47 w 173"/>
                <a:gd name="T9" fmla="*/ 249 h 249"/>
                <a:gd name="T10" fmla="*/ 173 w 173"/>
                <a:gd name="T11" fmla="*/ 0 h 249"/>
                <a:gd name="T12" fmla="*/ 125 w 173"/>
                <a:gd name="T13" fmla="*/ 0 h 249"/>
                <a:gd name="T14" fmla="*/ 45 w 173"/>
                <a:gd name="T15" fmla="*/ 244 h 249"/>
                <a:gd name="T16" fmla="*/ 7 w 173"/>
                <a:gd name="T17" fmla="*/ 244 h 249"/>
                <a:gd name="T18" fmla="*/ 128 w 173"/>
                <a:gd name="T19" fmla="*/ 5 h 249"/>
                <a:gd name="T20" fmla="*/ 166 w 173"/>
                <a:gd name="T21" fmla="*/ 5 h 249"/>
                <a:gd name="T22" fmla="*/ 130 w 173"/>
                <a:gd name="T23" fmla="*/ 73 h 249"/>
                <a:gd name="T24" fmla="*/ 45 w 173"/>
                <a:gd name="T25" fmla="*/ 24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249">
                  <a:moveTo>
                    <a:pt x="125" y="0"/>
                  </a:moveTo>
                  <a:lnTo>
                    <a:pt x="2" y="244"/>
                  </a:lnTo>
                  <a:lnTo>
                    <a:pt x="0" y="249"/>
                  </a:lnTo>
                  <a:lnTo>
                    <a:pt x="0" y="249"/>
                  </a:lnTo>
                  <a:lnTo>
                    <a:pt x="47" y="249"/>
                  </a:lnTo>
                  <a:lnTo>
                    <a:pt x="173" y="0"/>
                  </a:lnTo>
                  <a:lnTo>
                    <a:pt x="125" y="0"/>
                  </a:lnTo>
                  <a:close/>
                  <a:moveTo>
                    <a:pt x="45" y="244"/>
                  </a:moveTo>
                  <a:lnTo>
                    <a:pt x="7" y="244"/>
                  </a:lnTo>
                  <a:lnTo>
                    <a:pt x="128" y="5"/>
                  </a:lnTo>
                  <a:lnTo>
                    <a:pt x="166" y="5"/>
                  </a:lnTo>
                  <a:lnTo>
                    <a:pt x="130" y="73"/>
                  </a:lnTo>
                  <a:lnTo>
                    <a:pt x="45" y="2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0" name="iśļiḑé"/>
            <p:cNvSpPr/>
            <p:nvPr/>
          </p:nvSpPr>
          <p:spPr bwMode="auto">
            <a:xfrm>
              <a:off x="3968849" y="5628549"/>
              <a:ext cx="290338" cy="414088"/>
            </a:xfrm>
            <a:custGeom>
              <a:avLst/>
              <a:gdLst>
                <a:gd name="T0" fmla="*/ 166 w 183"/>
                <a:gd name="T1" fmla="*/ 0 h 261"/>
                <a:gd name="T2" fmla="*/ 126 w 183"/>
                <a:gd name="T3" fmla="*/ 0 h 261"/>
                <a:gd name="T4" fmla="*/ 0 w 183"/>
                <a:gd name="T5" fmla="*/ 246 h 261"/>
                <a:gd name="T6" fmla="*/ 0 w 183"/>
                <a:gd name="T7" fmla="*/ 246 h 261"/>
                <a:gd name="T8" fmla="*/ 10 w 183"/>
                <a:gd name="T9" fmla="*/ 261 h 261"/>
                <a:gd name="T10" fmla="*/ 10 w 183"/>
                <a:gd name="T11" fmla="*/ 261 h 261"/>
                <a:gd name="T12" fmla="*/ 40 w 183"/>
                <a:gd name="T13" fmla="*/ 261 h 261"/>
                <a:gd name="T14" fmla="*/ 43 w 183"/>
                <a:gd name="T15" fmla="*/ 256 h 261"/>
                <a:gd name="T16" fmla="*/ 12 w 183"/>
                <a:gd name="T17" fmla="*/ 256 h 261"/>
                <a:gd name="T18" fmla="*/ 12 w 183"/>
                <a:gd name="T19" fmla="*/ 256 h 261"/>
                <a:gd name="T20" fmla="*/ 5 w 183"/>
                <a:gd name="T21" fmla="*/ 246 h 261"/>
                <a:gd name="T22" fmla="*/ 128 w 183"/>
                <a:gd name="T23" fmla="*/ 5 h 261"/>
                <a:gd name="T24" fmla="*/ 164 w 183"/>
                <a:gd name="T25" fmla="*/ 5 h 261"/>
                <a:gd name="T26" fmla="*/ 173 w 183"/>
                <a:gd name="T27" fmla="*/ 12 h 261"/>
                <a:gd name="T28" fmla="*/ 176 w 183"/>
                <a:gd name="T29" fmla="*/ 14 h 261"/>
                <a:gd name="T30" fmla="*/ 173 w 183"/>
                <a:gd name="T31" fmla="*/ 17 h 261"/>
                <a:gd name="T32" fmla="*/ 176 w 183"/>
                <a:gd name="T33" fmla="*/ 17 h 261"/>
                <a:gd name="T34" fmla="*/ 140 w 183"/>
                <a:gd name="T35" fmla="*/ 85 h 261"/>
                <a:gd name="T36" fmla="*/ 183 w 183"/>
                <a:gd name="T37" fmla="*/ 12 h 261"/>
                <a:gd name="T38" fmla="*/ 183 w 183"/>
                <a:gd name="T39" fmla="*/ 12 h 261"/>
                <a:gd name="T40" fmla="*/ 166 w 183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3" h="261">
                  <a:moveTo>
                    <a:pt x="166" y="0"/>
                  </a:moveTo>
                  <a:lnTo>
                    <a:pt x="126" y="0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10" y="261"/>
                  </a:lnTo>
                  <a:lnTo>
                    <a:pt x="10" y="261"/>
                  </a:lnTo>
                  <a:lnTo>
                    <a:pt x="40" y="261"/>
                  </a:lnTo>
                  <a:lnTo>
                    <a:pt x="43" y="256"/>
                  </a:lnTo>
                  <a:lnTo>
                    <a:pt x="12" y="256"/>
                  </a:lnTo>
                  <a:lnTo>
                    <a:pt x="12" y="256"/>
                  </a:lnTo>
                  <a:lnTo>
                    <a:pt x="5" y="246"/>
                  </a:lnTo>
                  <a:lnTo>
                    <a:pt x="128" y="5"/>
                  </a:lnTo>
                  <a:lnTo>
                    <a:pt x="164" y="5"/>
                  </a:lnTo>
                  <a:lnTo>
                    <a:pt x="173" y="12"/>
                  </a:lnTo>
                  <a:lnTo>
                    <a:pt x="176" y="14"/>
                  </a:lnTo>
                  <a:lnTo>
                    <a:pt x="173" y="17"/>
                  </a:lnTo>
                  <a:lnTo>
                    <a:pt x="176" y="17"/>
                  </a:lnTo>
                  <a:lnTo>
                    <a:pt x="140" y="85"/>
                  </a:lnTo>
                  <a:lnTo>
                    <a:pt x="183" y="12"/>
                  </a:lnTo>
                  <a:lnTo>
                    <a:pt x="183" y="1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2" name="iṧḻíḑê"/>
          <p:cNvGrpSpPr/>
          <p:nvPr/>
        </p:nvGrpSpPr>
        <p:grpSpPr>
          <a:xfrm>
            <a:off x="388244" y="4056170"/>
            <a:ext cx="424309" cy="500718"/>
            <a:chOff x="4711354" y="5301720"/>
            <a:chExt cx="414088" cy="488656"/>
          </a:xfrm>
        </p:grpSpPr>
        <p:sp>
          <p:nvSpPr>
            <p:cNvPr id="91" name="ïṧ1îḋé"/>
            <p:cNvSpPr/>
            <p:nvPr/>
          </p:nvSpPr>
          <p:spPr bwMode="auto">
            <a:xfrm>
              <a:off x="4801786" y="5301720"/>
              <a:ext cx="323656" cy="323656"/>
            </a:xfrm>
            <a:custGeom>
              <a:avLst/>
              <a:gdLst>
                <a:gd name="T0" fmla="*/ 43 w 86"/>
                <a:gd name="T1" fmla="*/ 86 h 86"/>
                <a:gd name="T2" fmla="*/ 0 w 86"/>
                <a:gd name="T3" fmla="*/ 43 h 86"/>
                <a:gd name="T4" fmla="*/ 43 w 86"/>
                <a:gd name="T5" fmla="*/ 0 h 86"/>
                <a:gd name="T6" fmla="*/ 86 w 86"/>
                <a:gd name="T7" fmla="*/ 43 h 86"/>
                <a:gd name="T8" fmla="*/ 43 w 86"/>
                <a:gd name="T9" fmla="*/ 86 h 86"/>
                <a:gd name="T10" fmla="*/ 43 w 86"/>
                <a:gd name="T11" fmla="*/ 3 h 86"/>
                <a:gd name="T12" fmla="*/ 3 w 86"/>
                <a:gd name="T13" fmla="*/ 43 h 86"/>
                <a:gd name="T14" fmla="*/ 43 w 86"/>
                <a:gd name="T15" fmla="*/ 83 h 86"/>
                <a:gd name="T16" fmla="*/ 83 w 86"/>
                <a:gd name="T17" fmla="*/ 43 h 86"/>
                <a:gd name="T18" fmla="*/ 43 w 86"/>
                <a:gd name="T19" fmla="*/ 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6">
                  <a:moveTo>
                    <a:pt x="43" y="86"/>
                  </a:moveTo>
                  <a:cubicBezTo>
                    <a:pt x="19" y="86"/>
                    <a:pt x="0" y="67"/>
                    <a:pt x="0" y="43"/>
                  </a:cubicBezTo>
                  <a:cubicBezTo>
                    <a:pt x="0" y="20"/>
                    <a:pt x="19" y="0"/>
                    <a:pt x="43" y="0"/>
                  </a:cubicBezTo>
                  <a:cubicBezTo>
                    <a:pt x="67" y="0"/>
                    <a:pt x="86" y="20"/>
                    <a:pt x="86" y="43"/>
                  </a:cubicBezTo>
                  <a:cubicBezTo>
                    <a:pt x="86" y="67"/>
                    <a:pt x="67" y="86"/>
                    <a:pt x="43" y="86"/>
                  </a:cubicBezTo>
                  <a:close/>
                  <a:moveTo>
                    <a:pt x="43" y="3"/>
                  </a:moveTo>
                  <a:cubicBezTo>
                    <a:pt x="21" y="3"/>
                    <a:pt x="3" y="21"/>
                    <a:pt x="3" y="43"/>
                  </a:cubicBezTo>
                  <a:cubicBezTo>
                    <a:pt x="3" y="65"/>
                    <a:pt x="21" y="83"/>
                    <a:pt x="43" y="83"/>
                  </a:cubicBezTo>
                  <a:cubicBezTo>
                    <a:pt x="65" y="83"/>
                    <a:pt x="83" y="65"/>
                    <a:pt x="83" y="43"/>
                  </a:cubicBezTo>
                  <a:cubicBezTo>
                    <a:pt x="83" y="21"/>
                    <a:pt x="65" y="3"/>
                    <a:pt x="43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2" name="iṥḻîḑe"/>
            <p:cNvSpPr/>
            <p:nvPr/>
          </p:nvSpPr>
          <p:spPr bwMode="auto">
            <a:xfrm>
              <a:off x="4835104" y="5335037"/>
              <a:ext cx="257020" cy="260193"/>
            </a:xfrm>
            <a:custGeom>
              <a:avLst/>
              <a:gdLst>
                <a:gd name="T0" fmla="*/ 34 w 68"/>
                <a:gd name="T1" fmla="*/ 69 h 69"/>
                <a:gd name="T2" fmla="*/ 0 w 68"/>
                <a:gd name="T3" fmla="*/ 34 h 69"/>
                <a:gd name="T4" fmla="*/ 34 w 68"/>
                <a:gd name="T5" fmla="*/ 0 h 69"/>
                <a:gd name="T6" fmla="*/ 68 w 68"/>
                <a:gd name="T7" fmla="*/ 34 h 69"/>
                <a:gd name="T8" fmla="*/ 34 w 68"/>
                <a:gd name="T9" fmla="*/ 69 h 69"/>
                <a:gd name="T10" fmla="*/ 34 w 68"/>
                <a:gd name="T11" fmla="*/ 3 h 69"/>
                <a:gd name="T12" fmla="*/ 3 w 68"/>
                <a:gd name="T13" fmla="*/ 34 h 69"/>
                <a:gd name="T14" fmla="*/ 34 w 68"/>
                <a:gd name="T15" fmla="*/ 66 h 69"/>
                <a:gd name="T16" fmla="*/ 65 w 68"/>
                <a:gd name="T17" fmla="*/ 34 h 69"/>
                <a:gd name="T18" fmla="*/ 34 w 68"/>
                <a:gd name="T19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9">
                  <a:moveTo>
                    <a:pt x="34" y="69"/>
                  </a:moveTo>
                  <a:cubicBezTo>
                    <a:pt x="15" y="69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53"/>
                    <a:pt x="53" y="69"/>
                    <a:pt x="34" y="69"/>
                  </a:cubicBezTo>
                  <a:close/>
                  <a:moveTo>
                    <a:pt x="34" y="3"/>
                  </a:moveTo>
                  <a:cubicBezTo>
                    <a:pt x="17" y="3"/>
                    <a:pt x="3" y="17"/>
                    <a:pt x="3" y="34"/>
                  </a:cubicBezTo>
                  <a:cubicBezTo>
                    <a:pt x="3" y="51"/>
                    <a:pt x="17" y="66"/>
                    <a:pt x="34" y="66"/>
                  </a:cubicBezTo>
                  <a:cubicBezTo>
                    <a:pt x="51" y="66"/>
                    <a:pt x="65" y="51"/>
                    <a:pt x="65" y="34"/>
                  </a:cubicBezTo>
                  <a:cubicBezTo>
                    <a:pt x="65" y="17"/>
                    <a:pt x="51" y="3"/>
                    <a:pt x="34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3" name="íśḻiḑè"/>
            <p:cNvSpPr/>
            <p:nvPr/>
          </p:nvSpPr>
          <p:spPr bwMode="auto">
            <a:xfrm>
              <a:off x="4711354" y="5584125"/>
              <a:ext cx="199905" cy="206251"/>
            </a:xfrm>
            <a:custGeom>
              <a:avLst/>
              <a:gdLst>
                <a:gd name="T0" fmla="*/ 8 w 53"/>
                <a:gd name="T1" fmla="*/ 55 h 55"/>
                <a:gd name="T2" fmla="*/ 8 w 53"/>
                <a:gd name="T3" fmla="*/ 55 h 55"/>
                <a:gd name="T4" fmla="*/ 4 w 53"/>
                <a:gd name="T5" fmla="*/ 53 h 55"/>
                <a:gd name="T6" fmla="*/ 40 w 53"/>
                <a:gd name="T7" fmla="*/ 0 h 55"/>
                <a:gd name="T8" fmla="*/ 42 w 53"/>
                <a:gd name="T9" fmla="*/ 2 h 55"/>
                <a:gd name="T10" fmla="*/ 6 w 53"/>
                <a:gd name="T11" fmla="*/ 51 h 55"/>
                <a:gd name="T12" fmla="*/ 8 w 53"/>
                <a:gd name="T13" fmla="*/ 52 h 55"/>
                <a:gd name="T14" fmla="*/ 50 w 53"/>
                <a:gd name="T15" fmla="*/ 6 h 55"/>
                <a:gd name="T16" fmla="*/ 53 w 53"/>
                <a:gd name="T17" fmla="*/ 8 h 55"/>
                <a:gd name="T18" fmla="*/ 8 w 53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5">
                  <a:moveTo>
                    <a:pt x="8" y="55"/>
                  </a:moveTo>
                  <a:cubicBezTo>
                    <a:pt x="8" y="55"/>
                    <a:pt x="8" y="55"/>
                    <a:pt x="8" y="55"/>
                  </a:cubicBezTo>
                  <a:cubicBezTo>
                    <a:pt x="6" y="55"/>
                    <a:pt x="5" y="54"/>
                    <a:pt x="4" y="53"/>
                  </a:cubicBezTo>
                  <a:cubicBezTo>
                    <a:pt x="0" y="45"/>
                    <a:pt x="31" y="10"/>
                    <a:pt x="40" y="0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23" y="23"/>
                    <a:pt x="4" y="47"/>
                    <a:pt x="6" y="51"/>
                  </a:cubicBezTo>
                  <a:cubicBezTo>
                    <a:pt x="7" y="52"/>
                    <a:pt x="7" y="52"/>
                    <a:pt x="8" y="52"/>
                  </a:cubicBezTo>
                  <a:cubicBezTo>
                    <a:pt x="15" y="52"/>
                    <a:pt x="32" y="38"/>
                    <a:pt x="50" y="6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35" y="39"/>
                    <a:pt x="17" y="55"/>
                    <a:pt x="8" y="5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4" name="ïsļíḑè"/>
            <p:cNvSpPr/>
            <p:nvPr/>
          </p:nvSpPr>
          <p:spPr bwMode="auto">
            <a:xfrm>
              <a:off x="5009624" y="5376288"/>
              <a:ext cx="52356" cy="82500"/>
            </a:xfrm>
            <a:custGeom>
              <a:avLst/>
              <a:gdLst>
                <a:gd name="T0" fmla="*/ 11 w 14"/>
                <a:gd name="T1" fmla="*/ 22 h 22"/>
                <a:gd name="T2" fmla="*/ 0 w 14"/>
                <a:gd name="T3" fmla="*/ 3 h 22"/>
                <a:gd name="T4" fmla="*/ 1 w 14"/>
                <a:gd name="T5" fmla="*/ 0 h 22"/>
                <a:gd name="T6" fmla="*/ 14 w 14"/>
                <a:gd name="T7" fmla="*/ 21 h 22"/>
                <a:gd name="T8" fmla="*/ 11 w 14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2">
                  <a:moveTo>
                    <a:pt x="11" y="22"/>
                  </a:moveTo>
                  <a:cubicBezTo>
                    <a:pt x="9" y="7"/>
                    <a:pt x="0" y="3"/>
                    <a:pt x="0" y="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12" y="5"/>
                    <a:pt x="14" y="21"/>
                  </a:cubicBezTo>
                  <a:lnTo>
                    <a:pt x="11" y="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3" name="îṡ1íďê"/>
          <p:cNvGrpSpPr/>
          <p:nvPr/>
        </p:nvGrpSpPr>
        <p:grpSpPr>
          <a:xfrm>
            <a:off x="1962166" y="1484784"/>
            <a:ext cx="347902" cy="346275"/>
            <a:chOff x="5698186" y="4535417"/>
            <a:chExt cx="339521" cy="337934"/>
          </a:xfrm>
        </p:grpSpPr>
        <p:sp>
          <p:nvSpPr>
            <p:cNvPr id="86" name="ïSḻiḋê"/>
            <p:cNvSpPr/>
            <p:nvPr/>
          </p:nvSpPr>
          <p:spPr bwMode="auto">
            <a:xfrm>
              <a:off x="5698186" y="4535417"/>
              <a:ext cx="339521" cy="337934"/>
            </a:xfrm>
            <a:custGeom>
              <a:avLst/>
              <a:gdLst>
                <a:gd name="T0" fmla="*/ 45 w 90"/>
                <a:gd name="T1" fmla="*/ 90 h 90"/>
                <a:gd name="T2" fmla="*/ 0 w 90"/>
                <a:gd name="T3" fmla="*/ 45 h 90"/>
                <a:gd name="T4" fmla="*/ 45 w 90"/>
                <a:gd name="T5" fmla="*/ 0 h 90"/>
                <a:gd name="T6" fmla="*/ 90 w 90"/>
                <a:gd name="T7" fmla="*/ 45 h 90"/>
                <a:gd name="T8" fmla="*/ 45 w 90"/>
                <a:gd name="T9" fmla="*/ 90 h 90"/>
                <a:gd name="T10" fmla="*/ 45 w 90"/>
                <a:gd name="T11" fmla="*/ 3 h 90"/>
                <a:gd name="T12" fmla="*/ 3 w 90"/>
                <a:gd name="T13" fmla="*/ 45 h 90"/>
                <a:gd name="T14" fmla="*/ 45 w 90"/>
                <a:gd name="T15" fmla="*/ 87 h 90"/>
                <a:gd name="T16" fmla="*/ 87 w 90"/>
                <a:gd name="T17" fmla="*/ 45 h 90"/>
                <a:gd name="T18" fmla="*/ 45 w 90"/>
                <a:gd name="T19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45" y="90"/>
                  </a:moveTo>
                  <a:cubicBezTo>
                    <a:pt x="20" y="90"/>
                    <a:pt x="0" y="70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0" y="0"/>
                    <a:pt x="90" y="21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lose/>
                  <a:moveTo>
                    <a:pt x="45" y="3"/>
                  </a:moveTo>
                  <a:cubicBezTo>
                    <a:pt x="22" y="3"/>
                    <a:pt x="3" y="22"/>
                    <a:pt x="3" y="45"/>
                  </a:cubicBezTo>
                  <a:cubicBezTo>
                    <a:pt x="3" y="69"/>
                    <a:pt x="22" y="87"/>
                    <a:pt x="45" y="87"/>
                  </a:cubicBezTo>
                  <a:cubicBezTo>
                    <a:pt x="68" y="87"/>
                    <a:pt x="87" y="69"/>
                    <a:pt x="87" y="45"/>
                  </a:cubicBezTo>
                  <a:cubicBezTo>
                    <a:pt x="87" y="22"/>
                    <a:pt x="68" y="3"/>
                    <a:pt x="45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7" name="îṧḷíḓe"/>
            <p:cNvSpPr/>
            <p:nvPr/>
          </p:nvSpPr>
          <p:spPr bwMode="auto">
            <a:xfrm>
              <a:off x="5733090" y="4573495"/>
              <a:ext cx="271300" cy="266540"/>
            </a:xfrm>
            <a:custGeom>
              <a:avLst/>
              <a:gdLst>
                <a:gd name="T0" fmla="*/ 36 w 72"/>
                <a:gd name="T1" fmla="*/ 71 h 71"/>
                <a:gd name="T2" fmla="*/ 0 w 72"/>
                <a:gd name="T3" fmla="*/ 35 h 71"/>
                <a:gd name="T4" fmla="*/ 36 w 72"/>
                <a:gd name="T5" fmla="*/ 0 h 71"/>
                <a:gd name="T6" fmla="*/ 72 w 72"/>
                <a:gd name="T7" fmla="*/ 35 h 71"/>
                <a:gd name="T8" fmla="*/ 36 w 72"/>
                <a:gd name="T9" fmla="*/ 71 h 71"/>
                <a:gd name="T10" fmla="*/ 36 w 72"/>
                <a:gd name="T11" fmla="*/ 3 h 71"/>
                <a:gd name="T12" fmla="*/ 3 w 72"/>
                <a:gd name="T13" fmla="*/ 35 h 71"/>
                <a:gd name="T14" fmla="*/ 36 w 72"/>
                <a:gd name="T15" fmla="*/ 68 h 71"/>
                <a:gd name="T16" fmla="*/ 69 w 72"/>
                <a:gd name="T17" fmla="*/ 35 h 71"/>
                <a:gd name="T18" fmla="*/ 36 w 72"/>
                <a:gd name="T19" fmla="*/ 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1">
                  <a:moveTo>
                    <a:pt x="36" y="71"/>
                  </a:moveTo>
                  <a:cubicBezTo>
                    <a:pt x="16" y="71"/>
                    <a:pt x="0" y="55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5"/>
                  </a:cubicBezTo>
                  <a:cubicBezTo>
                    <a:pt x="72" y="55"/>
                    <a:pt x="56" y="71"/>
                    <a:pt x="36" y="71"/>
                  </a:cubicBezTo>
                  <a:close/>
                  <a:moveTo>
                    <a:pt x="36" y="3"/>
                  </a:moveTo>
                  <a:cubicBezTo>
                    <a:pt x="18" y="3"/>
                    <a:pt x="3" y="17"/>
                    <a:pt x="3" y="35"/>
                  </a:cubicBezTo>
                  <a:cubicBezTo>
                    <a:pt x="3" y="53"/>
                    <a:pt x="18" y="68"/>
                    <a:pt x="36" y="68"/>
                  </a:cubicBezTo>
                  <a:cubicBezTo>
                    <a:pt x="54" y="68"/>
                    <a:pt x="69" y="53"/>
                    <a:pt x="69" y="35"/>
                  </a:cubicBezTo>
                  <a:cubicBezTo>
                    <a:pt x="69" y="17"/>
                    <a:pt x="54" y="3"/>
                    <a:pt x="36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8" name="iṩḷíḋé"/>
            <p:cNvSpPr/>
            <p:nvPr/>
          </p:nvSpPr>
          <p:spPr bwMode="auto">
            <a:xfrm>
              <a:off x="5845734" y="4686140"/>
              <a:ext cx="41250" cy="41250"/>
            </a:xfrm>
            <a:custGeom>
              <a:avLst/>
              <a:gdLst>
                <a:gd name="T0" fmla="*/ 6 w 11"/>
                <a:gd name="T1" fmla="*/ 11 h 11"/>
                <a:gd name="T2" fmla="*/ 0 w 11"/>
                <a:gd name="T3" fmla="*/ 5 h 11"/>
                <a:gd name="T4" fmla="*/ 6 w 11"/>
                <a:gd name="T5" fmla="*/ 0 h 11"/>
                <a:gd name="T6" fmla="*/ 11 w 11"/>
                <a:gd name="T7" fmla="*/ 5 h 11"/>
                <a:gd name="T8" fmla="*/ 6 w 11"/>
                <a:gd name="T9" fmla="*/ 11 h 11"/>
                <a:gd name="T10" fmla="*/ 6 w 11"/>
                <a:gd name="T11" fmla="*/ 3 h 11"/>
                <a:gd name="T12" fmla="*/ 3 w 11"/>
                <a:gd name="T13" fmla="*/ 5 h 11"/>
                <a:gd name="T14" fmla="*/ 6 w 11"/>
                <a:gd name="T15" fmla="*/ 8 h 11"/>
                <a:gd name="T16" fmla="*/ 8 w 11"/>
                <a:gd name="T17" fmla="*/ 5 h 11"/>
                <a:gd name="T18" fmla="*/ 6 w 11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1">
                  <a:moveTo>
                    <a:pt x="6" y="11"/>
                  </a:moveTo>
                  <a:cubicBezTo>
                    <a:pt x="3" y="11"/>
                    <a:pt x="0" y="9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2"/>
                    <a:pt x="11" y="5"/>
                  </a:cubicBezTo>
                  <a:cubicBezTo>
                    <a:pt x="11" y="9"/>
                    <a:pt x="9" y="11"/>
                    <a:pt x="6" y="11"/>
                  </a:cubicBezTo>
                  <a:close/>
                  <a:moveTo>
                    <a:pt x="6" y="3"/>
                  </a:moveTo>
                  <a:cubicBezTo>
                    <a:pt x="4" y="3"/>
                    <a:pt x="3" y="4"/>
                    <a:pt x="3" y="5"/>
                  </a:cubicBezTo>
                  <a:cubicBezTo>
                    <a:pt x="3" y="7"/>
                    <a:pt x="4" y="8"/>
                    <a:pt x="6" y="8"/>
                  </a:cubicBezTo>
                  <a:cubicBezTo>
                    <a:pt x="7" y="8"/>
                    <a:pt x="8" y="7"/>
                    <a:pt x="8" y="5"/>
                  </a:cubicBezTo>
                  <a:cubicBezTo>
                    <a:pt x="8" y="4"/>
                    <a:pt x="7" y="3"/>
                    <a:pt x="6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9" name="í$lîdé"/>
            <p:cNvSpPr/>
            <p:nvPr/>
          </p:nvSpPr>
          <p:spPr bwMode="auto">
            <a:xfrm>
              <a:off x="5853667" y="4598880"/>
              <a:ext cx="30145" cy="98366"/>
            </a:xfrm>
            <a:custGeom>
              <a:avLst/>
              <a:gdLst>
                <a:gd name="T0" fmla="*/ 5 w 8"/>
                <a:gd name="T1" fmla="*/ 26 h 26"/>
                <a:gd name="T2" fmla="*/ 4 w 8"/>
                <a:gd name="T3" fmla="*/ 6 h 26"/>
                <a:gd name="T4" fmla="*/ 3 w 8"/>
                <a:gd name="T5" fmla="*/ 24 h 26"/>
                <a:gd name="T6" fmla="*/ 0 w 8"/>
                <a:gd name="T7" fmla="*/ 24 h 26"/>
                <a:gd name="T8" fmla="*/ 3 w 8"/>
                <a:gd name="T9" fmla="*/ 1 h 26"/>
                <a:gd name="T10" fmla="*/ 5 w 8"/>
                <a:gd name="T11" fmla="*/ 1 h 26"/>
                <a:gd name="T12" fmla="*/ 8 w 8"/>
                <a:gd name="T13" fmla="*/ 26 h 26"/>
                <a:gd name="T14" fmla="*/ 5 w 8"/>
                <a:gd name="T1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6">
                  <a:moveTo>
                    <a:pt x="5" y="26"/>
                  </a:moveTo>
                  <a:cubicBezTo>
                    <a:pt x="5" y="18"/>
                    <a:pt x="5" y="10"/>
                    <a:pt x="4" y="6"/>
                  </a:cubicBezTo>
                  <a:cubicBezTo>
                    <a:pt x="3" y="10"/>
                    <a:pt x="3" y="17"/>
                    <a:pt x="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5"/>
                    <a:pt x="0" y="3"/>
                    <a:pt x="3" y="1"/>
                  </a:cubicBezTo>
                  <a:cubicBezTo>
                    <a:pt x="4" y="0"/>
                    <a:pt x="4" y="0"/>
                    <a:pt x="5" y="1"/>
                  </a:cubicBezTo>
                  <a:cubicBezTo>
                    <a:pt x="6" y="1"/>
                    <a:pt x="8" y="2"/>
                    <a:pt x="8" y="26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0" name="ï$ļiḍé"/>
            <p:cNvSpPr/>
            <p:nvPr/>
          </p:nvSpPr>
          <p:spPr bwMode="auto">
            <a:xfrm>
              <a:off x="5763233" y="4689313"/>
              <a:ext cx="93606" cy="44423"/>
            </a:xfrm>
            <a:custGeom>
              <a:avLst/>
              <a:gdLst>
                <a:gd name="T0" fmla="*/ 5 w 25"/>
                <a:gd name="T1" fmla="*/ 12 h 12"/>
                <a:gd name="T2" fmla="*/ 1 w 25"/>
                <a:gd name="T3" fmla="*/ 11 h 12"/>
                <a:gd name="T4" fmla="*/ 0 w 25"/>
                <a:gd name="T5" fmla="*/ 9 h 12"/>
                <a:gd name="T6" fmla="*/ 24 w 25"/>
                <a:gd name="T7" fmla="*/ 0 h 12"/>
                <a:gd name="T8" fmla="*/ 25 w 25"/>
                <a:gd name="T9" fmla="*/ 3 h 12"/>
                <a:gd name="T10" fmla="*/ 6 w 25"/>
                <a:gd name="T11" fmla="*/ 9 h 12"/>
                <a:gd name="T12" fmla="*/ 24 w 25"/>
                <a:gd name="T13" fmla="*/ 6 h 12"/>
                <a:gd name="T14" fmla="*/ 24 w 25"/>
                <a:gd name="T15" fmla="*/ 8 h 12"/>
                <a:gd name="T16" fmla="*/ 5 w 25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2">
                  <a:moveTo>
                    <a:pt x="5" y="12"/>
                  </a:moveTo>
                  <a:cubicBezTo>
                    <a:pt x="3" y="12"/>
                    <a:pt x="2" y="11"/>
                    <a:pt x="1" y="11"/>
                  </a:cubicBezTo>
                  <a:cubicBezTo>
                    <a:pt x="0" y="10"/>
                    <a:pt x="0" y="9"/>
                    <a:pt x="0" y="9"/>
                  </a:cubicBezTo>
                  <a:cubicBezTo>
                    <a:pt x="1" y="8"/>
                    <a:pt x="1" y="6"/>
                    <a:pt x="24" y="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18" y="5"/>
                    <a:pt x="10" y="7"/>
                    <a:pt x="6" y="9"/>
                  </a:cubicBezTo>
                  <a:cubicBezTo>
                    <a:pt x="10" y="8"/>
                    <a:pt x="17" y="7"/>
                    <a:pt x="24" y="6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8" y="10"/>
                    <a:pt x="10" y="12"/>
                    <a:pt x="5" y="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4" name="ïṩľide"/>
          <p:cNvGrpSpPr/>
          <p:nvPr/>
        </p:nvGrpSpPr>
        <p:grpSpPr>
          <a:xfrm>
            <a:off x="2622162" y="1599007"/>
            <a:ext cx="435688" cy="435689"/>
            <a:chOff x="5623618" y="3915078"/>
            <a:chExt cx="425193" cy="425194"/>
          </a:xfrm>
        </p:grpSpPr>
        <p:sp>
          <p:nvSpPr>
            <p:cNvPr id="81" name="iṡlîḓè"/>
            <p:cNvSpPr/>
            <p:nvPr/>
          </p:nvSpPr>
          <p:spPr bwMode="auto">
            <a:xfrm>
              <a:off x="5653762" y="3942049"/>
              <a:ext cx="11106" cy="3760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îşlidé"/>
            <p:cNvSpPr/>
            <p:nvPr/>
          </p:nvSpPr>
          <p:spPr bwMode="auto">
            <a:xfrm>
              <a:off x="5623618" y="3915078"/>
              <a:ext cx="60288" cy="82500"/>
            </a:xfrm>
            <a:custGeom>
              <a:avLst/>
              <a:gdLst>
                <a:gd name="T0" fmla="*/ 7 w 38"/>
                <a:gd name="T1" fmla="*/ 52 h 52"/>
                <a:gd name="T2" fmla="*/ 0 w 38"/>
                <a:gd name="T3" fmla="*/ 48 h 52"/>
                <a:gd name="T4" fmla="*/ 21 w 38"/>
                <a:gd name="T5" fmla="*/ 0 h 52"/>
                <a:gd name="T6" fmla="*/ 38 w 38"/>
                <a:gd name="T7" fmla="*/ 45 h 52"/>
                <a:gd name="T8" fmla="*/ 31 w 38"/>
                <a:gd name="T9" fmla="*/ 48 h 52"/>
                <a:gd name="T10" fmla="*/ 21 w 38"/>
                <a:gd name="T11" fmla="*/ 19 h 52"/>
                <a:gd name="T12" fmla="*/ 7 w 3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2">
                  <a:moveTo>
                    <a:pt x="7" y="52"/>
                  </a:moveTo>
                  <a:lnTo>
                    <a:pt x="0" y="48"/>
                  </a:lnTo>
                  <a:lnTo>
                    <a:pt x="21" y="0"/>
                  </a:lnTo>
                  <a:lnTo>
                    <a:pt x="38" y="45"/>
                  </a:lnTo>
                  <a:lnTo>
                    <a:pt x="31" y="48"/>
                  </a:lnTo>
                  <a:lnTo>
                    <a:pt x="21" y="19"/>
                  </a:lnTo>
                  <a:lnTo>
                    <a:pt x="7" y="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3" name="íSļïḓe"/>
            <p:cNvSpPr/>
            <p:nvPr/>
          </p:nvSpPr>
          <p:spPr bwMode="auto">
            <a:xfrm>
              <a:off x="5653762" y="4305369"/>
              <a:ext cx="369666" cy="126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4" name="îṥḻïdè"/>
            <p:cNvSpPr/>
            <p:nvPr/>
          </p:nvSpPr>
          <p:spPr bwMode="auto">
            <a:xfrm>
              <a:off x="5969484" y="4279984"/>
              <a:ext cx="79327" cy="60288"/>
            </a:xfrm>
            <a:custGeom>
              <a:avLst/>
              <a:gdLst>
                <a:gd name="T0" fmla="*/ 5 w 50"/>
                <a:gd name="T1" fmla="*/ 38 h 38"/>
                <a:gd name="T2" fmla="*/ 3 w 50"/>
                <a:gd name="T3" fmla="*/ 31 h 38"/>
                <a:gd name="T4" fmla="*/ 31 w 50"/>
                <a:gd name="T5" fmla="*/ 21 h 38"/>
                <a:gd name="T6" fmla="*/ 0 w 50"/>
                <a:gd name="T7" fmla="*/ 7 h 38"/>
                <a:gd name="T8" fmla="*/ 3 w 50"/>
                <a:gd name="T9" fmla="*/ 0 h 38"/>
                <a:gd name="T10" fmla="*/ 50 w 50"/>
                <a:gd name="T11" fmla="*/ 21 h 38"/>
                <a:gd name="T12" fmla="*/ 5 w 50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8">
                  <a:moveTo>
                    <a:pt x="5" y="38"/>
                  </a:moveTo>
                  <a:lnTo>
                    <a:pt x="3" y="31"/>
                  </a:lnTo>
                  <a:lnTo>
                    <a:pt x="31" y="21"/>
                  </a:lnTo>
                  <a:lnTo>
                    <a:pt x="0" y="7"/>
                  </a:lnTo>
                  <a:lnTo>
                    <a:pt x="3" y="0"/>
                  </a:lnTo>
                  <a:lnTo>
                    <a:pt x="50" y="21"/>
                  </a:lnTo>
                  <a:lnTo>
                    <a:pt x="5" y="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5" name="iśḻíde"/>
            <p:cNvSpPr/>
            <p:nvPr/>
          </p:nvSpPr>
          <p:spPr bwMode="auto">
            <a:xfrm>
              <a:off x="5653762" y="4084838"/>
              <a:ext cx="304617" cy="228463"/>
            </a:xfrm>
            <a:custGeom>
              <a:avLst/>
              <a:gdLst>
                <a:gd name="T0" fmla="*/ 78 w 81"/>
                <a:gd name="T1" fmla="*/ 61 h 61"/>
                <a:gd name="T2" fmla="*/ 63 w 81"/>
                <a:gd name="T3" fmla="*/ 5 h 61"/>
                <a:gd name="T4" fmla="*/ 55 w 81"/>
                <a:gd name="T5" fmla="*/ 4 h 61"/>
                <a:gd name="T6" fmla="*/ 48 w 81"/>
                <a:gd name="T7" fmla="*/ 23 h 61"/>
                <a:gd name="T8" fmla="*/ 39 w 81"/>
                <a:gd name="T9" fmla="*/ 44 h 61"/>
                <a:gd name="T10" fmla="*/ 23 w 81"/>
                <a:gd name="T11" fmla="*/ 37 h 61"/>
                <a:gd name="T12" fmla="*/ 15 w 81"/>
                <a:gd name="T13" fmla="*/ 28 h 61"/>
                <a:gd name="T14" fmla="*/ 13 w 81"/>
                <a:gd name="T15" fmla="*/ 29 h 61"/>
                <a:gd name="T16" fmla="*/ 3 w 81"/>
                <a:gd name="T17" fmla="*/ 59 h 61"/>
                <a:gd name="T18" fmla="*/ 0 w 81"/>
                <a:gd name="T19" fmla="*/ 58 h 61"/>
                <a:gd name="T20" fmla="*/ 11 w 81"/>
                <a:gd name="T21" fmla="*/ 26 h 61"/>
                <a:gd name="T22" fmla="*/ 16 w 81"/>
                <a:gd name="T23" fmla="*/ 26 h 61"/>
                <a:gd name="T24" fmla="*/ 26 w 81"/>
                <a:gd name="T25" fmla="*/ 35 h 61"/>
                <a:gd name="T26" fmla="*/ 38 w 81"/>
                <a:gd name="T27" fmla="*/ 41 h 61"/>
                <a:gd name="T28" fmla="*/ 45 w 81"/>
                <a:gd name="T29" fmla="*/ 23 h 61"/>
                <a:gd name="T30" fmla="*/ 54 w 81"/>
                <a:gd name="T31" fmla="*/ 2 h 61"/>
                <a:gd name="T32" fmla="*/ 64 w 81"/>
                <a:gd name="T33" fmla="*/ 3 h 61"/>
                <a:gd name="T34" fmla="*/ 81 w 81"/>
                <a:gd name="T35" fmla="*/ 61 h 61"/>
                <a:gd name="T36" fmla="*/ 78 w 81"/>
                <a:gd name="T37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1" h="61">
                  <a:moveTo>
                    <a:pt x="78" y="61"/>
                  </a:moveTo>
                  <a:cubicBezTo>
                    <a:pt x="78" y="47"/>
                    <a:pt x="75" y="11"/>
                    <a:pt x="63" y="5"/>
                  </a:cubicBezTo>
                  <a:cubicBezTo>
                    <a:pt x="60" y="4"/>
                    <a:pt x="57" y="3"/>
                    <a:pt x="55" y="4"/>
                  </a:cubicBezTo>
                  <a:cubicBezTo>
                    <a:pt x="51" y="7"/>
                    <a:pt x="50" y="15"/>
                    <a:pt x="48" y="23"/>
                  </a:cubicBezTo>
                  <a:cubicBezTo>
                    <a:pt x="47" y="33"/>
                    <a:pt x="45" y="41"/>
                    <a:pt x="39" y="44"/>
                  </a:cubicBezTo>
                  <a:cubicBezTo>
                    <a:pt x="31" y="48"/>
                    <a:pt x="27" y="42"/>
                    <a:pt x="23" y="37"/>
                  </a:cubicBezTo>
                  <a:cubicBezTo>
                    <a:pt x="21" y="33"/>
                    <a:pt x="19" y="30"/>
                    <a:pt x="15" y="28"/>
                  </a:cubicBezTo>
                  <a:cubicBezTo>
                    <a:pt x="14" y="28"/>
                    <a:pt x="13" y="28"/>
                    <a:pt x="13" y="29"/>
                  </a:cubicBezTo>
                  <a:cubicBezTo>
                    <a:pt x="7" y="32"/>
                    <a:pt x="4" y="51"/>
                    <a:pt x="3" y="5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5"/>
                    <a:pt x="3" y="30"/>
                    <a:pt x="11" y="26"/>
                  </a:cubicBezTo>
                  <a:cubicBezTo>
                    <a:pt x="13" y="25"/>
                    <a:pt x="14" y="25"/>
                    <a:pt x="16" y="26"/>
                  </a:cubicBezTo>
                  <a:cubicBezTo>
                    <a:pt x="21" y="28"/>
                    <a:pt x="23" y="32"/>
                    <a:pt x="26" y="35"/>
                  </a:cubicBezTo>
                  <a:cubicBezTo>
                    <a:pt x="30" y="41"/>
                    <a:pt x="32" y="44"/>
                    <a:pt x="38" y="41"/>
                  </a:cubicBezTo>
                  <a:cubicBezTo>
                    <a:pt x="42" y="39"/>
                    <a:pt x="44" y="31"/>
                    <a:pt x="45" y="23"/>
                  </a:cubicBezTo>
                  <a:cubicBezTo>
                    <a:pt x="47" y="13"/>
                    <a:pt x="48" y="5"/>
                    <a:pt x="54" y="2"/>
                  </a:cubicBezTo>
                  <a:cubicBezTo>
                    <a:pt x="57" y="0"/>
                    <a:pt x="60" y="1"/>
                    <a:pt x="64" y="3"/>
                  </a:cubicBezTo>
                  <a:cubicBezTo>
                    <a:pt x="80" y="10"/>
                    <a:pt x="81" y="59"/>
                    <a:pt x="81" y="61"/>
                  </a:cubicBezTo>
                  <a:lnTo>
                    <a:pt x="78" y="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5" name="ïṥ1ïdé"/>
          <p:cNvGrpSpPr/>
          <p:nvPr/>
        </p:nvGrpSpPr>
        <p:grpSpPr>
          <a:xfrm>
            <a:off x="3638475" y="2899204"/>
            <a:ext cx="390171" cy="349528"/>
            <a:chOff x="5100057" y="4749602"/>
            <a:chExt cx="380772" cy="341108"/>
          </a:xfrm>
        </p:grpSpPr>
        <p:sp>
          <p:nvSpPr>
            <p:cNvPr id="79" name="iṥľídè"/>
            <p:cNvSpPr/>
            <p:nvPr/>
          </p:nvSpPr>
          <p:spPr bwMode="auto">
            <a:xfrm>
              <a:off x="5100057" y="4809891"/>
              <a:ext cx="282405" cy="280819"/>
            </a:xfrm>
            <a:custGeom>
              <a:avLst/>
              <a:gdLst>
                <a:gd name="T0" fmla="*/ 72 w 75"/>
                <a:gd name="T1" fmla="*/ 72 h 75"/>
                <a:gd name="T2" fmla="*/ 3 w 75"/>
                <a:gd name="T3" fmla="*/ 72 h 75"/>
                <a:gd name="T4" fmla="*/ 3 w 75"/>
                <a:gd name="T5" fmla="*/ 3 h 75"/>
                <a:gd name="T6" fmla="*/ 16 w 75"/>
                <a:gd name="T7" fmla="*/ 3 h 75"/>
                <a:gd name="T8" fmla="*/ 15 w 75"/>
                <a:gd name="T9" fmla="*/ 0 h 75"/>
                <a:gd name="T10" fmla="*/ 0 w 75"/>
                <a:gd name="T11" fmla="*/ 0 h 75"/>
                <a:gd name="T12" fmla="*/ 0 w 75"/>
                <a:gd name="T13" fmla="*/ 75 h 75"/>
                <a:gd name="T14" fmla="*/ 75 w 75"/>
                <a:gd name="T15" fmla="*/ 75 h 75"/>
                <a:gd name="T16" fmla="*/ 75 w 75"/>
                <a:gd name="T17" fmla="*/ 27 h 75"/>
                <a:gd name="T18" fmla="*/ 72 w 75"/>
                <a:gd name="T19" fmla="*/ 29 h 75"/>
                <a:gd name="T20" fmla="*/ 72 w 75"/>
                <a:gd name="T21" fmla="*/ 72 h 75"/>
                <a:gd name="T22" fmla="*/ 28 w 75"/>
                <a:gd name="T23" fmla="*/ 0 h 75"/>
                <a:gd name="T24" fmla="*/ 29 w 75"/>
                <a:gd name="T25" fmla="*/ 3 h 75"/>
                <a:gd name="T26" fmla="*/ 72 w 75"/>
                <a:gd name="T27" fmla="*/ 3 h 75"/>
                <a:gd name="T28" fmla="*/ 72 w 75"/>
                <a:gd name="T29" fmla="*/ 13 h 75"/>
                <a:gd name="T30" fmla="*/ 75 w 75"/>
                <a:gd name="T31" fmla="*/ 11 h 75"/>
                <a:gd name="T32" fmla="*/ 75 w 75"/>
                <a:gd name="T33" fmla="*/ 0 h 75"/>
                <a:gd name="T34" fmla="*/ 28 w 75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75">
                  <a:moveTo>
                    <a:pt x="72" y="72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1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4" y="28"/>
                    <a:pt x="73" y="29"/>
                    <a:pt x="72" y="29"/>
                  </a:cubicBezTo>
                  <a:lnTo>
                    <a:pt x="72" y="72"/>
                  </a:lnTo>
                  <a:close/>
                  <a:moveTo>
                    <a:pt x="28" y="0"/>
                  </a:moveTo>
                  <a:cubicBezTo>
                    <a:pt x="28" y="1"/>
                    <a:pt x="29" y="2"/>
                    <a:pt x="29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3" y="13"/>
                    <a:pt x="74" y="12"/>
                    <a:pt x="75" y="11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0" name="ïṥḷíḑe"/>
            <p:cNvSpPr/>
            <p:nvPr/>
          </p:nvSpPr>
          <p:spPr bwMode="auto">
            <a:xfrm>
              <a:off x="5133375" y="4749602"/>
              <a:ext cx="347454" cy="258607"/>
            </a:xfrm>
            <a:custGeom>
              <a:avLst/>
              <a:gdLst>
                <a:gd name="T0" fmla="*/ 91 w 92"/>
                <a:gd name="T1" fmla="*/ 22 h 69"/>
                <a:gd name="T2" fmla="*/ 83 w 92"/>
                <a:gd name="T3" fmla="*/ 17 h 69"/>
                <a:gd name="T4" fmla="*/ 66 w 92"/>
                <a:gd name="T5" fmla="*/ 24 h 69"/>
                <a:gd name="T6" fmla="*/ 63 w 92"/>
                <a:gd name="T7" fmla="*/ 26 h 69"/>
                <a:gd name="T8" fmla="*/ 44 w 92"/>
                <a:gd name="T9" fmla="*/ 39 h 69"/>
                <a:gd name="T10" fmla="*/ 35 w 92"/>
                <a:gd name="T11" fmla="*/ 46 h 69"/>
                <a:gd name="T12" fmla="*/ 29 w 92"/>
                <a:gd name="T13" fmla="*/ 31 h 69"/>
                <a:gd name="T14" fmla="*/ 23 w 92"/>
                <a:gd name="T15" fmla="*/ 19 h 69"/>
                <a:gd name="T16" fmla="*/ 22 w 92"/>
                <a:gd name="T17" fmla="*/ 16 h 69"/>
                <a:gd name="T18" fmla="*/ 8 w 92"/>
                <a:gd name="T19" fmla="*/ 0 h 69"/>
                <a:gd name="T20" fmla="*/ 0 w 92"/>
                <a:gd name="T21" fmla="*/ 7 h 69"/>
                <a:gd name="T22" fmla="*/ 0 w 92"/>
                <a:gd name="T23" fmla="*/ 8 h 69"/>
                <a:gd name="T24" fmla="*/ 0 w 92"/>
                <a:gd name="T25" fmla="*/ 8 h 69"/>
                <a:gd name="T26" fmla="*/ 2 w 92"/>
                <a:gd name="T27" fmla="*/ 16 h 69"/>
                <a:gd name="T28" fmla="*/ 3 w 92"/>
                <a:gd name="T29" fmla="*/ 19 h 69"/>
                <a:gd name="T30" fmla="*/ 28 w 92"/>
                <a:gd name="T31" fmla="*/ 69 h 69"/>
                <a:gd name="T32" fmla="*/ 63 w 92"/>
                <a:gd name="T33" fmla="*/ 49 h 69"/>
                <a:gd name="T34" fmla="*/ 66 w 92"/>
                <a:gd name="T35" fmla="*/ 47 h 69"/>
                <a:gd name="T36" fmla="*/ 90 w 92"/>
                <a:gd name="T37" fmla="*/ 26 h 69"/>
                <a:gd name="T38" fmla="*/ 91 w 92"/>
                <a:gd name="T39" fmla="*/ 22 h 69"/>
                <a:gd name="T40" fmla="*/ 85 w 92"/>
                <a:gd name="T41" fmla="*/ 27 h 69"/>
                <a:gd name="T42" fmla="*/ 66 w 92"/>
                <a:gd name="T43" fmla="*/ 43 h 69"/>
                <a:gd name="T44" fmla="*/ 63 w 92"/>
                <a:gd name="T45" fmla="*/ 45 h 69"/>
                <a:gd name="T46" fmla="*/ 28 w 92"/>
                <a:gd name="T47" fmla="*/ 66 h 69"/>
                <a:gd name="T48" fmla="*/ 7 w 92"/>
                <a:gd name="T49" fmla="*/ 19 h 69"/>
                <a:gd name="T50" fmla="*/ 6 w 92"/>
                <a:gd name="T51" fmla="*/ 16 h 69"/>
                <a:gd name="T52" fmla="*/ 3 w 92"/>
                <a:gd name="T53" fmla="*/ 8 h 69"/>
                <a:gd name="T54" fmla="*/ 8 w 92"/>
                <a:gd name="T55" fmla="*/ 3 h 69"/>
                <a:gd name="T56" fmla="*/ 19 w 92"/>
                <a:gd name="T57" fmla="*/ 16 h 69"/>
                <a:gd name="T58" fmla="*/ 20 w 92"/>
                <a:gd name="T59" fmla="*/ 19 h 69"/>
                <a:gd name="T60" fmla="*/ 26 w 92"/>
                <a:gd name="T61" fmla="*/ 33 h 69"/>
                <a:gd name="T62" fmla="*/ 35 w 92"/>
                <a:gd name="T63" fmla="*/ 49 h 69"/>
                <a:gd name="T64" fmla="*/ 36 w 92"/>
                <a:gd name="T65" fmla="*/ 49 h 69"/>
                <a:gd name="T66" fmla="*/ 46 w 92"/>
                <a:gd name="T67" fmla="*/ 41 h 69"/>
                <a:gd name="T68" fmla="*/ 63 w 92"/>
                <a:gd name="T69" fmla="*/ 29 h 69"/>
                <a:gd name="T70" fmla="*/ 66 w 92"/>
                <a:gd name="T71" fmla="*/ 27 h 69"/>
                <a:gd name="T72" fmla="*/ 83 w 92"/>
                <a:gd name="T73" fmla="*/ 20 h 69"/>
                <a:gd name="T74" fmla="*/ 88 w 92"/>
                <a:gd name="T75" fmla="*/ 23 h 69"/>
                <a:gd name="T76" fmla="*/ 85 w 92"/>
                <a:gd name="T77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69">
                  <a:moveTo>
                    <a:pt x="91" y="22"/>
                  </a:moveTo>
                  <a:cubicBezTo>
                    <a:pt x="89" y="19"/>
                    <a:pt x="87" y="17"/>
                    <a:pt x="83" y="17"/>
                  </a:cubicBezTo>
                  <a:cubicBezTo>
                    <a:pt x="78" y="17"/>
                    <a:pt x="72" y="20"/>
                    <a:pt x="66" y="24"/>
                  </a:cubicBezTo>
                  <a:cubicBezTo>
                    <a:pt x="65" y="24"/>
                    <a:pt x="64" y="25"/>
                    <a:pt x="63" y="26"/>
                  </a:cubicBezTo>
                  <a:cubicBezTo>
                    <a:pt x="56" y="30"/>
                    <a:pt x="50" y="35"/>
                    <a:pt x="44" y="39"/>
                  </a:cubicBezTo>
                  <a:cubicBezTo>
                    <a:pt x="41" y="42"/>
                    <a:pt x="37" y="45"/>
                    <a:pt x="35" y="46"/>
                  </a:cubicBezTo>
                  <a:cubicBezTo>
                    <a:pt x="34" y="44"/>
                    <a:pt x="31" y="37"/>
                    <a:pt x="29" y="31"/>
                  </a:cubicBezTo>
                  <a:cubicBezTo>
                    <a:pt x="27" y="27"/>
                    <a:pt x="25" y="23"/>
                    <a:pt x="23" y="19"/>
                  </a:cubicBezTo>
                  <a:cubicBezTo>
                    <a:pt x="23" y="18"/>
                    <a:pt x="23" y="17"/>
                    <a:pt x="22" y="16"/>
                  </a:cubicBezTo>
                  <a:cubicBezTo>
                    <a:pt x="17" y="6"/>
                    <a:pt x="13" y="0"/>
                    <a:pt x="8" y="0"/>
                  </a:cubicBezTo>
                  <a:cubicBezTo>
                    <a:pt x="5" y="0"/>
                    <a:pt x="2" y="2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10"/>
                    <a:pt x="1" y="13"/>
                    <a:pt x="2" y="16"/>
                  </a:cubicBezTo>
                  <a:cubicBezTo>
                    <a:pt x="3" y="17"/>
                    <a:pt x="3" y="18"/>
                    <a:pt x="3" y="19"/>
                  </a:cubicBezTo>
                  <a:cubicBezTo>
                    <a:pt x="10" y="38"/>
                    <a:pt x="21" y="69"/>
                    <a:pt x="28" y="69"/>
                  </a:cubicBezTo>
                  <a:cubicBezTo>
                    <a:pt x="32" y="69"/>
                    <a:pt x="48" y="59"/>
                    <a:pt x="63" y="49"/>
                  </a:cubicBezTo>
                  <a:cubicBezTo>
                    <a:pt x="64" y="48"/>
                    <a:pt x="65" y="48"/>
                    <a:pt x="66" y="47"/>
                  </a:cubicBezTo>
                  <a:cubicBezTo>
                    <a:pt x="77" y="39"/>
                    <a:pt x="88" y="30"/>
                    <a:pt x="90" y="26"/>
                  </a:cubicBezTo>
                  <a:cubicBezTo>
                    <a:pt x="91" y="25"/>
                    <a:pt x="92" y="23"/>
                    <a:pt x="91" y="22"/>
                  </a:cubicBezTo>
                  <a:close/>
                  <a:moveTo>
                    <a:pt x="85" y="27"/>
                  </a:moveTo>
                  <a:cubicBezTo>
                    <a:pt x="81" y="32"/>
                    <a:pt x="74" y="37"/>
                    <a:pt x="66" y="43"/>
                  </a:cubicBezTo>
                  <a:cubicBezTo>
                    <a:pt x="65" y="44"/>
                    <a:pt x="64" y="45"/>
                    <a:pt x="63" y="45"/>
                  </a:cubicBezTo>
                  <a:cubicBezTo>
                    <a:pt x="48" y="56"/>
                    <a:pt x="31" y="66"/>
                    <a:pt x="28" y="66"/>
                  </a:cubicBezTo>
                  <a:cubicBezTo>
                    <a:pt x="24" y="66"/>
                    <a:pt x="15" y="43"/>
                    <a:pt x="7" y="19"/>
                  </a:cubicBezTo>
                  <a:cubicBezTo>
                    <a:pt x="6" y="18"/>
                    <a:pt x="6" y="17"/>
                    <a:pt x="6" y="16"/>
                  </a:cubicBezTo>
                  <a:cubicBezTo>
                    <a:pt x="5" y="13"/>
                    <a:pt x="4" y="11"/>
                    <a:pt x="3" y="8"/>
                  </a:cubicBezTo>
                  <a:cubicBezTo>
                    <a:pt x="4" y="6"/>
                    <a:pt x="6" y="3"/>
                    <a:pt x="8" y="3"/>
                  </a:cubicBezTo>
                  <a:cubicBezTo>
                    <a:pt x="11" y="3"/>
                    <a:pt x="15" y="9"/>
                    <a:pt x="19" y="16"/>
                  </a:cubicBezTo>
                  <a:cubicBezTo>
                    <a:pt x="19" y="17"/>
                    <a:pt x="20" y="18"/>
                    <a:pt x="20" y="19"/>
                  </a:cubicBezTo>
                  <a:cubicBezTo>
                    <a:pt x="22" y="24"/>
                    <a:pt x="24" y="28"/>
                    <a:pt x="26" y="33"/>
                  </a:cubicBezTo>
                  <a:cubicBezTo>
                    <a:pt x="31" y="45"/>
                    <a:pt x="33" y="49"/>
                    <a:pt x="35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8"/>
                    <a:pt x="40" y="46"/>
                    <a:pt x="46" y="41"/>
                  </a:cubicBezTo>
                  <a:cubicBezTo>
                    <a:pt x="51" y="38"/>
                    <a:pt x="57" y="33"/>
                    <a:pt x="63" y="29"/>
                  </a:cubicBezTo>
                  <a:cubicBezTo>
                    <a:pt x="64" y="29"/>
                    <a:pt x="65" y="28"/>
                    <a:pt x="66" y="27"/>
                  </a:cubicBezTo>
                  <a:cubicBezTo>
                    <a:pt x="72" y="23"/>
                    <a:pt x="79" y="20"/>
                    <a:pt x="83" y="20"/>
                  </a:cubicBezTo>
                  <a:cubicBezTo>
                    <a:pt x="86" y="20"/>
                    <a:pt x="87" y="21"/>
                    <a:pt x="88" y="23"/>
                  </a:cubicBezTo>
                  <a:cubicBezTo>
                    <a:pt x="88" y="23"/>
                    <a:pt x="88" y="24"/>
                    <a:pt x="85" y="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6" name="iṥ1íďè"/>
          <p:cNvGrpSpPr/>
          <p:nvPr/>
        </p:nvGrpSpPr>
        <p:grpSpPr>
          <a:xfrm>
            <a:off x="3375110" y="3528087"/>
            <a:ext cx="458451" cy="330019"/>
            <a:chOff x="5141307" y="4268878"/>
            <a:chExt cx="447407" cy="322069"/>
          </a:xfrm>
        </p:grpSpPr>
        <p:sp>
          <p:nvSpPr>
            <p:cNvPr id="77" name="ís1îḋe"/>
            <p:cNvSpPr/>
            <p:nvPr/>
          </p:nvSpPr>
          <p:spPr bwMode="auto">
            <a:xfrm>
              <a:off x="5141307" y="4268878"/>
              <a:ext cx="339521" cy="225290"/>
            </a:xfrm>
            <a:custGeom>
              <a:avLst/>
              <a:gdLst>
                <a:gd name="T0" fmla="*/ 5 w 90"/>
                <a:gd name="T1" fmla="*/ 60 h 60"/>
                <a:gd name="T2" fmla="*/ 10 w 90"/>
                <a:gd name="T3" fmla="*/ 43 h 60"/>
                <a:gd name="T4" fmla="*/ 0 w 90"/>
                <a:gd name="T5" fmla="*/ 26 h 60"/>
                <a:gd name="T6" fmla="*/ 45 w 90"/>
                <a:gd name="T7" fmla="*/ 0 h 60"/>
                <a:gd name="T8" fmla="*/ 90 w 90"/>
                <a:gd name="T9" fmla="*/ 26 h 60"/>
                <a:gd name="T10" fmla="*/ 45 w 90"/>
                <a:gd name="T11" fmla="*/ 52 h 60"/>
                <a:gd name="T12" fmla="*/ 35 w 90"/>
                <a:gd name="T13" fmla="*/ 52 h 60"/>
                <a:gd name="T14" fmla="*/ 5 w 90"/>
                <a:gd name="T15" fmla="*/ 60 h 60"/>
                <a:gd name="T16" fmla="*/ 45 w 90"/>
                <a:gd name="T17" fmla="*/ 3 h 60"/>
                <a:gd name="T18" fmla="*/ 3 w 90"/>
                <a:gd name="T19" fmla="*/ 26 h 60"/>
                <a:gd name="T20" fmla="*/ 13 w 90"/>
                <a:gd name="T21" fmla="*/ 41 h 60"/>
                <a:gd name="T22" fmla="*/ 13 w 90"/>
                <a:gd name="T23" fmla="*/ 42 h 60"/>
                <a:gd name="T24" fmla="*/ 9 w 90"/>
                <a:gd name="T25" fmla="*/ 56 h 60"/>
                <a:gd name="T26" fmla="*/ 32 w 90"/>
                <a:gd name="T27" fmla="*/ 49 h 60"/>
                <a:gd name="T28" fmla="*/ 31 w 90"/>
                <a:gd name="T29" fmla="*/ 48 h 60"/>
                <a:gd name="T30" fmla="*/ 35 w 90"/>
                <a:gd name="T31" fmla="*/ 49 h 60"/>
                <a:gd name="T32" fmla="*/ 45 w 90"/>
                <a:gd name="T33" fmla="*/ 49 h 60"/>
                <a:gd name="T34" fmla="*/ 87 w 90"/>
                <a:gd name="T35" fmla="*/ 26 h 60"/>
                <a:gd name="T36" fmla="*/ 45 w 90"/>
                <a:gd name="T37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60">
                  <a:moveTo>
                    <a:pt x="5" y="60"/>
                  </a:moveTo>
                  <a:cubicBezTo>
                    <a:pt x="10" y="43"/>
                    <a:pt x="10" y="43"/>
                    <a:pt x="10" y="43"/>
                  </a:cubicBezTo>
                  <a:cubicBezTo>
                    <a:pt x="3" y="38"/>
                    <a:pt x="0" y="32"/>
                    <a:pt x="0" y="26"/>
                  </a:cubicBezTo>
                  <a:cubicBezTo>
                    <a:pt x="0" y="12"/>
                    <a:pt x="20" y="0"/>
                    <a:pt x="45" y="0"/>
                  </a:cubicBezTo>
                  <a:cubicBezTo>
                    <a:pt x="70" y="0"/>
                    <a:pt x="90" y="12"/>
                    <a:pt x="90" y="26"/>
                  </a:cubicBezTo>
                  <a:cubicBezTo>
                    <a:pt x="90" y="41"/>
                    <a:pt x="70" y="52"/>
                    <a:pt x="45" y="52"/>
                  </a:cubicBezTo>
                  <a:cubicBezTo>
                    <a:pt x="42" y="52"/>
                    <a:pt x="38" y="52"/>
                    <a:pt x="35" y="52"/>
                  </a:cubicBezTo>
                  <a:lnTo>
                    <a:pt x="5" y="60"/>
                  </a:lnTo>
                  <a:close/>
                  <a:moveTo>
                    <a:pt x="45" y="3"/>
                  </a:moveTo>
                  <a:cubicBezTo>
                    <a:pt x="22" y="3"/>
                    <a:pt x="3" y="13"/>
                    <a:pt x="3" y="26"/>
                  </a:cubicBezTo>
                  <a:cubicBezTo>
                    <a:pt x="3" y="31"/>
                    <a:pt x="6" y="37"/>
                    <a:pt x="13" y="41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8" y="49"/>
                    <a:pt x="42" y="49"/>
                    <a:pt x="45" y="49"/>
                  </a:cubicBezTo>
                  <a:cubicBezTo>
                    <a:pt x="68" y="49"/>
                    <a:pt x="87" y="39"/>
                    <a:pt x="87" y="26"/>
                  </a:cubicBezTo>
                  <a:cubicBezTo>
                    <a:pt x="87" y="13"/>
                    <a:pt x="68" y="3"/>
                    <a:pt x="45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8" name="i$ľîḍê"/>
            <p:cNvSpPr/>
            <p:nvPr/>
          </p:nvSpPr>
          <p:spPr bwMode="auto">
            <a:xfrm>
              <a:off x="5250779" y="4362484"/>
              <a:ext cx="337935" cy="228463"/>
            </a:xfrm>
            <a:custGeom>
              <a:avLst/>
              <a:gdLst>
                <a:gd name="T0" fmla="*/ 5 w 90"/>
                <a:gd name="T1" fmla="*/ 61 h 61"/>
                <a:gd name="T2" fmla="*/ 10 w 90"/>
                <a:gd name="T3" fmla="*/ 44 h 61"/>
                <a:gd name="T4" fmla="*/ 0 w 90"/>
                <a:gd name="T5" fmla="*/ 27 h 61"/>
                <a:gd name="T6" fmla="*/ 45 w 90"/>
                <a:gd name="T7" fmla="*/ 0 h 61"/>
                <a:gd name="T8" fmla="*/ 90 w 90"/>
                <a:gd name="T9" fmla="*/ 27 h 61"/>
                <a:gd name="T10" fmla="*/ 45 w 90"/>
                <a:gd name="T11" fmla="*/ 53 h 61"/>
                <a:gd name="T12" fmla="*/ 35 w 90"/>
                <a:gd name="T13" fmla="*/ 53 h 61"/>
                <a:gd name="T14" fmla="*/ 5 w 90"/>
                <a:gd name="T15" fmla="*/ 61 h 61"/>
                <a:gd name="T16" fmla="*/ 45 w 90"/>
                <a:gd name="T17" fmla="*/ 3 h 61"/>
                <a:gd name="T18" fmla="*/ 3 w 90"/>
                <a:gd name="T19" fmla="*/ 27 h 61"/>
                <a:gd name="T20" fmla="*/ 12 w 90"/>
                <a:gd name="T21" fmla="*/ 42 h 61"/>
                <a:gd name="T22" fmla="*/ 13 w 90"/>
                <a:gd name="T23" fmla="*/ 42 h 61"/>
                <a:gd name="T24" fmla="*/ 9 w 90"/>
                <a:gd name="T25" fmla="*/ 57 h 61"/>
                <a:gd name="T26" fmla="*/ 32 w 90"/>
                <a:gd name="T27" fmla="*/ 50 h 61"/>
                <a:gd name="T28" fmla="*/ 30 w 90"/>
                <a:gd name="T29" fmla="*/ 49 h 61"/>
                <a:gd name="T30" fmla="*/ 35 w 90"/>
                <a:gd name="T31" fmla="*/ 49 h 61"/>
                <a:gd name="T32" fmla="*/ 45 w 90"/>
                <a:gd name="T33" fmla="*/ 50 h 61"/>
                <a:gd name="T34" fmla="*/ 87 w 90"/>
                <a:gd name="T35" fmla="*/ 27 h 61"/>
                <a:gd name="T36" fmla="*/ 45 w 90"/>
                <a:gd name="T37" fmla="*/ 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61">
                  <a:moveTo>
                    <a:pt x="5" y="61"/>
                  </a:moveTo>
                  <a:cubicBezTo>
                    <a:pt x="10" y="44"/>
                    <a:pt x="10" y="44"/>
                    <a:pt x="10" y="44"/>
                  </a:cubicBezTo>
                  <a:cubicBezTo>
                    <a:pt x="3" y="39"/>
                    <a:pt x="0" y="33"/>
                    <a:pt x="0" y="27"/>
                  </a:cubicBezTo>
                  <a:cubicBezTo>
                    <a:pt x="0" y="12"/>
                    <a:pt x="20" y="0"/>
                    <a:pt x="45" y="0"/>
                  </a:cubicBezTo>
                  <a:cubicBezTo>
                    <a:pt x="70" y="0"/>
                    <a:pt x="90" y="12"/>
                    <a:pt x="90" y="27"/>
                  </a:cubicBezTo>
                  <a:cubicBezTo>
                    <a:pt x="90" y="41"/>
                    <a:pt x="70" y="53"/>
                    <a:pt x="45" y="53"/>
                  </a:cubicBezTo>
                  <a:cubicBezTo>
                    <a:pt x="42" y="53"/>
                    <a:pt x="38" y="53"/>
                    <a:pt x="35" y="53"/>
                  </a:cubicBezTo>
                  <a:lnTo>
                    <a:pt x="5" y="61"/>
                  </a:lnTo>
                  <a:close/>
                  <a:moveTo>
                    <a:pt x="45" y="3"/>
                  </a:moveTo>
                  <a:cubicBezTo>
                    <a:pt x="22" y="3"/>
                    <a:pt x="3" y="14"/>
                    <a:pt x="3" y="27"/>
                  </a:cubicBezTo>
                  <a:cubicBezTo>
                    <a:pt x="3" y="32"/>
                    <a:pt x="6" y="37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38" y="50"/>
                    <a:pt x="42" y="50"/>
                    <a:pt x="45" y="50"/>
                  </a:cubicBezTo>
                  <a:cubicBezTo>
                    <a:pt x="68" y="50"/>
                    <a:pt x="87" y="40"/>
                    <a:pt x="87" y="27"/>
                  </a:cubicBezTo>
                  <a:cubicBezTo>
                    <a:pt x="87" y="14"/>
                    <a:pt x="68" y="3"/>
                    <a:pt x="45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7" name="îṩliḓe"/>
          <p:cNvGrpSpPr/>
          <p:nvPr/>
        </p:nvGrpSpPr>
        <p:grpSpPr>
          <a:xfrm>
            <a:off x="3110636" y="4013361"/>
            <a:ext cx="292627" cy="422684"/>
            <a:chOff x="4651064" y="4359311"/>
            <a:chExt cx="285578" cy="412502"/>
          </a:xfrm>
        </p:grpSpPr>
        <p:sp>
          <p:nvSpPr>
            <p:cNvPr id="72" name="îṡlïḑè"/>
            <p:cNvSpPr/>
            <p:nvPr/>
          </p:nvSpPr>
          <p:spPr bwMode="auto">
            <a:xfrm>
              <a:off x="4738324" y="4456090"/>
              <a:ext cx="55530" cy="315723"/>
            </a:xfrm>
            <a:custGeom>
              <a:avLst/>
              <a:gdLst>
                <a:gd name="T0" fmla="*/ 8 w 15"/>
                <a:gd name="T1" fmla="*/ 84 h 84"/>
                <a:gd name="T2" fmla="*/ 0 w 15"/>
                <a:gd name="T3" fmla="*/ 76 h 84"/>
                <a:gd name="T4" fmla="*/ 0 w 15"/>
                <a:gd name="T5" fmla="*/ 8 h 84"/>
                <a:gd name="T6" fmla="*/ 8 w 15"/>
                <a:gd name="T7" fmla="*/ 0 h 84"/>
                <a:gd name="T8" fmla="*/ 15 w 15"/>
                <a:gd name="T9" fmla="*/ 8 h 84"/>
                <a:gd name="T10" fmla="*/ 15 w 15"/>
                <a:gd name="T11" fmla="*/ 76 h 84"/>
                <a:gd name="T12" fmla="*/ 8 w 15"/>
                <a:gd name="T13" fmla="*/ 84 h 84"/>
                <a:gd name="T14" fmla="*/ 8 w 15"/>
                <a:gd name="T15" fmla="*/ 3 h 84"/>
                <a:gd name="T16" fmla="*/ 3 w 15"/>
                <a:gd name="T17" fmla="*/ 8 h 84"/>
                <a:gd name="T18" fmla="*/ 3 w 15"/>
                <a:gd name="T19" fmla="*/ 76 h 84"/>
                <a:gd name="T20" fmla="*/ 8 w 15"/>
                <a:gd name="T21" fmla="*/ 81 h 84"/>
                <a:gd name="T22" fmla="*/ 12 w 15"/>
                <a:gd name="T23" fmla="*/ 76 h 84"/>
                <a:gd name="T24" fmla="*/ 12 w 15"/>
                <a:gd name="T25" fmla="*/ 8 h 84"/>
                <a:gd name="T26" fmla="*/ 8 w 15"/>
                <a:gd name="T2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84">
                  <a:moveTo>
                    <a:pt x="8" y="84"/>
                  </a:moveTo>
                  <a:cubicBezTo>
                    <a:pt x="4" y="84"/>
                    <a:pt x="0" y="80"/>
                    <a:pt x="0" y="7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8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80"/>
                    <a:pt x="12" y="84"/>
                    <a:pt x="8" y="84"/>
                  </a:cubicBezTo>
                  <a:close/>
                  <a:moveTo>
                    <a:pt x="8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9"/>
                    <a:pt x="5" y="81"/>
                    <a:pt x="8" y="81"/>
                  </a:cubicBezTo>
                  <a:cubicBezTo>
                    <a:pt x="10" y="81"/>
                    <a:pt x="12" y="79"/>
                    <a:pt x="12" y="7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0" y="3"/>
                    <a:pt x="8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3" name="íṡḷídé"/>
            <p:cNvSpPr/>
            <p:nvPr/>
          </p:nvSpPr>
          <p:spPr bwMode="auto">
            <a:xfrm>
              <a:off x="4820824" y="4524312"/>
              <a:ext cx="55530" cy="247501"/>
            </a:xfrm>
            <a:custGeom>
              <a:avLst/>
              <a:gdLst>
                <a:gd name="T0" fmla="*/ 7 w 15"/>
                <a:gd name="T1" fmla="*/ 66 h 66"/>
                <a:gd name="T2" fmla="*/ 0 w 15"/>
                <a:gd name="T3" fmla="*/ 58 h 66"/>
                <a:gd name="T4" fmla="*/ 0 w 15"/>
                <a:gd name="T5" fmla="*/ 8 h 66"/>
                <a:gd name="T6" fmla="*/ 7 w 15"/>
                <a:gd name="T7" fmla="*/ 0 h 66"/>
                <a:gd name="T8" fmla="*/ 15 w 15"/>
                <a:gd name="T9" fmla="*/ 8 h 66"/>
                <a:gd name="T10" fmla="*/ 15 w 15"/>
                <a:gd name="T11" fmla="*/ 58 h 66"/>
                <a:gd name="T12" fmla="*/ 7 w 15"/>
                <a:gd name="T13" fmla="*/ 66 h 66"/>
                <a:gd name="T14" fmla="*/ 7 w 15"/>
                <a:gd name="T15" fmla="*/ 3 h 66"/>
                <a:gd name="T16" fmla="*/ 3 w 15"/>
                <a:gd name="T17" fmla="*/ 8 h 66"/>
                <a:gd name="T18" fmla="*/ 3 w 15"/>
                <a:gd name="T19" fmla="*/ 58 h 66"/>
                <a:gd name="T20" fmla="*/ 7 w 15"/>
                <a:gd name="T21" fmla="*/ 63 h 66"/>
                <a:gd name="T22" fmla="*/ 12 w 15"/>
                <a:gd name="T23" fmla="*/ 58 h 66"/>
                <a:gd name="T24" fmla="*/ 12 w 15"/>
                <a:gd name="T25" fmla="*/ 8 h 66"/>
                <a:gd name="T26" fmla="*/ 7 w 15"/>
                <a:gd name="T2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66">
                  <a:moveTo>
                    <a:pt x="7" y="66"/>
                  </a:moveTo>
                  <a:cubicBezTo>
                    <a:pt x="3" y="66"/>
                    <a:pt x="0" y="62"/>
                    <a:pt x="0" y="5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5" y="3"/>
                    <a:pt x="15" y="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62"/>
                    <a:pt x="11" y="66"/>
                    <a:pt x="7" y="66"/>
                  </a:cubicBezTo>
                  <a:close/>
                  <a:moveTo>
                    <a:pt x="7" y="3"/>
                  </a:moveTo>
                  <a:cubicBezTo>
                    <a:pt x="5" y="3"/>
                    <a:pt x="3" y="5"/>
                    <a:pt x="3" y="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61"/>
                    <a:pt x="5" y="63"/>
                    <a:pt x="7" y="63"/>
                  </a:cubicBezTo>
                  <a:cubicBezTo>
                    <a:pt x="10" y="63"/>
                    <a:pt x="12" y="61"/>
                    <a:pt x="12" y="5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5"/>
                    <a:pt x="10" y="3"/>
                    <a:pt x="7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4" name="ísḻiďè"/>
            <p:cNvSpPr/>
            <p:nvPr/>
          </p:nvSpPr>
          <p:spPr bwMode="auto">
            <a:xfrm>
              <a:off x="4651064" y="4636957"/>
              <a:ext cx="52356" cy="134856"/>
            </a:xfrm>
            <a:custGeom>
              <a:avLst/>
              <a:gdLst>
                <a:gd name="T0" fmla="*/ 7 w 14"/>
                <a:gd name="T1" fmla="*/ 36 h 36"/>
                <a:gd name="T2" fmla="*/ 0 w 14"/>
                <a:gd name="T3" fmla="*/ 28 h 36"/>
                <a:gd name="T4" fmla="*/ 0 w 14"/>
                <a:gd name="T5" fmla="*/ 7 h 36"/>
                <a:gd name="T6" fmla="*/ 7 w 14"/>
                <a:gd name="T7" fmla="*/ 0 h 36"/>
                <a:gd name="T8" fmla="*/ 14 w 14"/>
                <a:gd name="T9" fmla="*/ 7 h 36"/>
                <a:gd name="T10" fmla="*/ 14 w 14"/>
                <a:gd name="T11" fmla="*/ 28 h 36"/>
                <a:gd name="T12" fmla="*/ 7 w 14"/>
                <a:gd name="T13" fmla="*/ 36 h 36"/>
                <a:gd name="T14" fmla="*/ 7 w 14"/>
                <a:gd name="T15" fmla="*/ 3 h 36"/>
                <a:gd name="T16" fmla="*/ 3 w 14"/>
                <a:gd name="T17" fmla="*/ 7 h 36"/>
                <a:gd name="T18" fmla="*/ 3 w 14"/>
                <a:gd name="T19" fmla="*/ 28 h 36"/>
                <a:gd name="T20" fmla="*/ 7 w 14"/>
                <a:gd name="T21" fmla="*/ 33 h 36"/>
                <a:gd name="T22" fmla="*/ 11 w 14"/>
                <a:gd name="T23" fmla="*/ 28 h 36"/>
                <a:gd name="T24" fmla="*/ 11 w 14"/>
                <a:gd name="T25" fmla="*/ 7 h 36"/>
                <a:gd name="T26" fmla="*/ 7 w 14"/>
                <a:gd name="T27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36">
                  <a:moveTo>
                    <a:pt x="7" y="36"/>
                  </a:moveTo>
                  <a:cubicBezTo>
                    <a:pt x="3" y="36"/>
                    <a:pt x="0" y="32"/>
                    <a:pt x="0" y="2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32"/>
                    <a:pt x="11" y="36"/>
                    <a:pt x="7" y="36"/>
                  </a:cubicBezTo>
                  <a:close/>
                  <a:moveTo>
                    <a:pt x="7" y="3"/>
                  </a:moveTo>
                  <a:cubicBezTo>
                    <a:pt x="5" y="3"/>
                    <a:pt x="3" y="5"/>
                    <a:pt x="3" y="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3" y="31"/>
                    <a:pt x="5" y="33"/>
                    <a:pt x="7" y="33"/>
                  </a:cubicBezTo>
                  <a:cubicBezTo>
                    <a:pt x="9" y="33"/>
                    <a:pt x="11" y="31"/>
                    <a:pt x="11" y="2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5"/>
                    <a:pt x="9" y="3"/>
                    <a:pt x="7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5" name="í$ḻîḍe"/>
            <p:cNvSpPr/>
            <p:nvPr/>
          </p:nvSpPr>
          <p:spPr bwMode="auto">
            <a:xfrm>
              <a:off x="4651064" y="4359311"/>
              <a:ext cx="285578" cy="118991"/>
            </a:xfrm>
            <a:custGeom>
              <a:avLst/>
              <a:gdLst>
                <a:gd name="T0" fmla="*/ 2 w 180"/>
                <a:gd name="T1" fmla="*/ 75 h 75"/>
                <a:gd name="T2" fmla="*/ 0 w 180"/>
                <a:gd name="T3" fmla="*/ 68 h 75"/>
                <a:gd name="T4" fmla="*/ 97 w 180"/>
                <a:gd name="T5" fmla="*/ 19 h 75"/>
                <a:gd name="T6" fmla="*/ 114 w 180"/>
                <a:gd name="T7" fmla="*/ 42 h 75"/>
                <a:gd name="T8" fmla="*/ 159 w 180"/>
                <a:gd name="T9" fmla="*/ 7 h 75"/>
                <a:gd name="T10" fmla="*/ 152 w 180"/>
                <a:gd name="T11" fmla="*/ 7 h 75"/>
                <a:gd name="T12" fmla="*/ 152 w 180"/>
                <a:gd name="T13" fmla="*/ 0 h 75"/>
                <a:gd name="T14" fmla="*/ 180 w 180"/>
                <a:gd name="T15" fmla="*/ 0 h 75"/>
                <a:gd name="T16" fmla="*/ 112 w 180"/>
                <a:gd name="T17" fmla="*/ 52 h 75"/>
                <a:gd name="T18" fmla="*/ 95 w 180"/>
                <a:gd name="T19" fmla="*/ 28 h 75"/>
                <a:gd name="T20" fmla="*/ 2 w 180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75">
                  <a:moveTo>
                    <a:pt x="2" y="75"/>
                  </a:moveTo>
                  <a:lnTo>
                    <a:pt x="0" y="68"/>
                  </a:lnTo>
                  <a:lnTo>
                    <a:pt x="97" y="19"/>
                  </a:lnTo>
                  <a:lnTo>
                    <a:pt x="114" y="42"/>
                  </a:lnTo>
                  <a:lnTo>
                    <a:pt x="159" y="7"/>
                  </a:lnTo>
                  <a:lnTo>
                    <a:pt x="152" y="7"/>
                  </a:lnTo>
                  <a:lnTo>
                    <a:pt x="152" y="0"/>
                  </a:lnTo>
                  <a:lnTo>
                    <a:pt x="180" y="0"/>
                  </a:lnTo>
                  <a:lnTo>
                    <a:pt x="112" y="52"/>
                  </a:lnTo>
                  <a:lnTo>
                    <a:pt x="95" y="28"/>
                  </a:lnTo>
                  <a:lnTo>
                    <a:pt x="2" y="7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6" name="iṣ1ïḋê"/>
            <p:cNvSpPr/>
            <p:nvPr/>
          </p:nvSpPr>
          <p:spPr bwMode="auto">
            <a:xfrm>
              <a:off x="4906498" y="4362484"/>
              <a:ext cx="23799" cy="30144"/>
            </a:xfrm>
            <a:custGeom>
              <a:avLst/>
              <a:gdLst>
                <a:gd name="T0" fmla="*/ 8 w 15"/>
                <a:gd name="T1" fmla="*/ 19 h 19"/>
                <a:gd name="T2" fmla="*/ 0 w 15"/>
                <a:gd name="T3" fmla="*/ 17 h 19"/>
                <a:gd name="T4" fmla="*/ 8 w 15"/>
                <a:gd name="T5" fmla="*/ 0 h 19"/>
                <a:gd name="T6" fmla="*/ 15 w 15"/>
                <a:gd name="T7" fmla="*/ 2 h 19"/>
                <a:gd name="T8" fmla="*/ 8 w 15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9">
                  <a:moveTo>
                    <a:pt x="8" y="19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15" y="2"/>
                  </a:lnTo>
                  <a:lnTo>
                    <a:pt x="8" y="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8" name="ïṩliḓe"/>
          <p:cNvGrpSpPr/>
          <p:nvPr/>
        </p:nvGrpSpPr>
        <p:grpSpPr>
          <a:xfrm>
            <a:off x="3200050" y="2225348"/>
            <a:ext cx="502344" cy="474706"/>
            <a:chOff x="5607752" y="3426422"/>
            <a:chExt cx="490243" cy="463271"/>
          </a:xfrm>
        </p:grpSpPr>
        <p:sp>
          <p:nvSpPr>
            <p:cNvPr id="64" name="îṣ1îḑé"/>
            <p:cNvSpPr/>
            <p:nvPr/>
          </p:nvSpPr>
          <p:spPr bwMode="auto">
            <a:xfrm>
              <a:off x="5607752" y="3426422"/>
              <a:ext cx="490243" cy="463271"/>
            </a:xfrm>
            <a:custGeom>
              <a:avLst/>
              <a:gdLst>
                <a:gd name="T0" fmla="*/ 86 w 130"/>
                <a:gd name="T1" fmla="*/ 123 h 123"/>
                <a:gd name="T2" fmla="*/ 0 w 130"/>
                <a:gd name="T3" fmla="*/ 102 h 123"/>
                <a:gd name="T4" fmla="*/ 3 w 130"/>
                <a:gd name="T5" fmla="*/ 100 h 123"/>
                <a:gd name="T6" fmla="*/ 54 w 130"/>
                <a:gd name="T7" fmla="*/ 1 h 123"/>
                <a:gd name="T8" fmla="*/ 54 w 130"/>
                <a:gd name="T9" fmla="*/ 0 h 123"/>
                <a:gd name="T10" fmla="*/ 130 w 130"/>
                <a:gd name="T11" fmla="*/ 18 h 123"/>
                <a:gd name="T12" fmla="*/ 130 w 130"/>
                <a:gd name="T13" fmla="*/ 20 h 123"/>
                <a:gd name="T14" fmla="*/ 86 w 130"/>
                <a:gd name="T15" fmla="*/ 123 h 123"/>
                <a:gd name="T16" fmla="*/ 7 w 130"/>
                <a:gd name="T17" fmla="*/ 101 h 123"/>
                <a:gd name="T18" fmla="*/ 86 w 130"/>
                <a:gd name="T19" fmla="*/ 120 h 123"/>
                <a:gd name="T20" fmla="*/ 127 w 130"/>
                <a:gd name="T21" fmla="*/ 20 h 123"/>
                <a:gd name="T22" fmla="*/ 56 w 130"/>
                <a:gd name="T23" fmla="*/ 4 h 123"/>
                <a:gd name="T24" fmla="*/ 7 w 130"/>
                <a:gd name="T25" fmla="*/ 101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123">
                  <a:moveTo>
                    <a:pt x="86" y="123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8" y="85"/>
                    <a:pt x="53" y="2"/>
                    <a:pt x="54" y="1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17" y="108"/>
                    <a:pt x="88" y="122"/>
                    <a:pt x="86" y="123"/>
                  </a:cubicBezTo>
                  <a:close/>
                  <a:moveTo>
                    <a:pt x="7" y="101"/>
                  </a:moveTo>
                  <a:cubicBezTo>
                    <a:pt x="86" y="120"/>
                    <a:pt x="86" y="120"/>
                    <a:pt x="86" y="120"/>
                  </a:cubicBezTo>
                  <a:cubicBezTo>
                    <a:pt x="89" y="117"/>
                    <a:pt x="115" y="100"/>
                    <a:pt x="127" y="20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3" y="14"/>
                    <a:pt x="30" y="82"/>
                    <a:pt x="7" y="10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5" name="iš1íde"/>
            <p:cNvSpPr/>
            <p:nvPr/>
          </p:nvSpPr>
          <p:spPr bwMode="auto">
            <a:xfrm>
              <a:off x="5829869" y="3516854"/>
              <a:ext cx="193559" cy="57115"/>
            </a:xfrm>
            <a:custGeom>
              <a:avLst/>
              <a:gdLst>
                <a:gd name="T0" fmla="*/ 122 w 122"/>
                <a:gd name="T1" fmla="*/ 36 h 36"/>
                <a:gd name="T2" fmla="*/ 0 w 122"/>
                <a:gd name="T3" fmla="*/ 7 h 36"/>
                <a:gd name="T4" fmla="*/ 3 w 122"/>
                <a:gd name="T5" fmla="*/ 0 h 36"/>
                <a:gd name="T6" fmla="*/ 122 w 122"/>
                <a:gd name="T7" fmla="*/ 29 h 36"/>
                <a:gd name="T8" fmla="*/ 122 w 122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36">
                  <a:moveTo>
                    <a:pt x="122" y="36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22" y="29"/>
                  </a:lnTo>
                  <a:lnTo>
                    <a:pt x="122" y="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6" name="ís1îḋe"/>
            <p:cNvSpPr/>
            <p:nvPr/>
          </p:nvSpPr>
          <p:spPr bwMode="auto">
            <a:xfrm>
              <a:off x="5823523" y="3558104"/>
              <a:ext cx="176108" cy="52355"/>
            </a:xfrm>
            <a:custGeom>
              <a:avLst/>
              <a:gdLst>
                <a:gd name="T0" fmla="*/ 111 w 111"/>
                <a:gd name="T1" fmla="*/ 33 h 33"/>
                <a:gd name="T2" fmla="*/ 0 w 111"/>
                <a:gd name="T3" fmla="*/ 7 h 33"/>
                <a:gd name="T4" fmla="*/ 0 w 111"/>
                <a:gd name="T5" fmla="*/ 0 h 33"/>
                <a:gd name="T6" fmla="*/ 111 w 111"/>
                <a:gd name="T7" fmla="*/ 26 h 33"/>
                <a:gd name="T8" fmla="*/ 111 w 111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3">
                  <a:moveTo>
                    <a:pt x="111" y="33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11" y="26"/>
                  </a:lnTo>
                  <a:lnTo>
                    <a:pt x="111" y="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7" name="išlide"/>
            <p:cNvSpPr/>
            <p:nvPr/>
          </p:nvSpPr>
          <p:spPr bwMode="auto">
            <a:xfrm>
              <a:off x="5812417" y="3604115"/>
              <a:ext cx="176108" cy="52355"/>
            </a:xfrm>
            <a:custGeom>
              <a:avLst/>
              <a:gdLst>
                <a:gd name="T0" fmla="*/ 111 w 111"/>
                <a:gd name="T1" fmla="*/ 33 h 33"/>
                <a:gd name="T2" fmla="*/ 0 w 111"/>
                <a:gd name="T3" fmla="*/ 7 h 33"/>
                <a:gd name="T4" fmla="*/ 0 w 111"/>
                <a:gd name="T5" fmla="*/ 0 h 33"/>
                <a:gd name="T6" fmla="*/ 111 w 111"/>
                <a:gd name="T7" fmla="*/ 26 h 33"/>
                <a:gd name="T8" fmla="*/ 111 w 111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33">
                  <a:moveTo>
                    <a:pt x="111" y="33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11" y="26"/>
                  </a:lnTo>
                  <a:lnTo>
                    <a:pt x="111" y="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8" name="ïşḻiḓê"/>
            <p:cNvSpPr/>
            <p:nvPr/>
          </p:nvSpPr>
          <p:spPr bwMode="auto">
            <a:xfrm>
              <a:off x="5788618" y="3634259"/>
              <a:ext cx="177693" cy="52355"/>
            </a:xfrm>
            <a:custGeom>
              <a:avLst/>
              <a:gdLst>
                <a:gd name="T0" fmla="*/ 112 w 112"/>
                <a:gd name="T1" fmla="*/ 33 h 33"/>
                <a:gd name="T2" fmla="*/ 0 w 112"/>
                <a:gd name="T3" fmla="*/ 7 h 33"/>
                <a:gd name="T4" fmla="*/ 0 w 112"/>
                <a:gd name="T5" fmla="*/ 0 h 33"/>
                <a:gd name="T6" fmla="*/ 112 w 112"/>
                <a:gd name="T7" fmla="*/ 26 h 33"/>
                <a:gd name="T8" fmla="*/ 112 w 112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33">
                  <a:moveTo>
                    <a:pt x="112" y="33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112" y="26"/>
                  </a:lnTo>
                  <a:lnTo>
                    <a:pt x="112" y="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9" name="íślïḑè"/>
            <p:cNvSpPr/>
            <p:nvPr/>
          </p:nvSpPr>
          <p:spPr bwMode="auto">
            <a:xfrm>
              <a:off x="5769579" y="3675509"/>
              <a:ext cx="180866" cy="52355"/>
            </a:xfrm>
            <a:custGeom>
              <a:avLst/>
              <a:gdLst>
                <a:gd name="T0" fmla="*/ 112 w 114"/>
                <a:gd name="T1" fmla="*/ 33 h 33"/>
                <a:gd name="T2" fmla="*/ 0 w 114"/>
                <a:gd name="T3" fmla="*/ 7 h 33"/>
                <a:gd name="T4" fmla="*/ 3 w 114"/>
                <a:gd name="T5" fmla="*/ 0 h 33"/>
                <a:gd name="T6" fmla="*/ 114 w 114"/>
                <a:gd name="T7" fmla="*/ 28 h 33"/>
                <a:gd name="T8" fmla="*/ 112 w 114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33">
                  <a:moveTo>
                    <a:pt x="112" y="33"/>
                  </a:moveTo>
                  <a:lnTo>
                    <a:pt x="0" y="7"/>
                  </a:lnTo>
                  <a:lnTo>
                    <a:pt x="3" y="0"/>
                  </a:lnTo>
                  <a:lnTo>
                    <a:pt x="114" y="28"/>
                  </a:lnTo>
                  <a:lnTo>
                    <a:pt x="112" y="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0" name="íŝļiďê"/>
            <p:cNvSpPr/>
            <p:nvPr/>
          </p:nvSpPr>
          <p:spPr bwMode="auto">
            <a:xfrm>
              <a:off x="5980591" y="3434354"/>
              <a:ext cx="76154" cy="90433"/>
            </a:xfrm>
            <a:custGeom>
              <a:avLst/>
              <a:gdLst>
                <a:gd name="T0" fmla="*/ 0 w 48"/>
                <a:gd name="T1" fmla="*/ 38 h 57"/>
                <a:gd name="T2" fmla="*/ 29 w 48"/>
                <a:gd name="T3" fmla="*/ 0 h 57"/>
                <a:gd name="T4" fmla="*/ 48 w 48"/>
                <a:gd name="T5" fmla="*/ 12 h 57"/>
                <a:gd name="T6" fmla="*/ 12 w 48"/>
                <a:gd name="T7" fmla="*/ 57 h 57"/>
                <a:gd name="T8" fmla="*/ 0 w 48"/>
                <a:gd name="T9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7">
                  <a:moveTo>
                    <a:pt x="0" y="38"/>
                  </a:moveTo>
                  <a:lnTo>
                    <a:pt x="29" y="0"/>
                  </a:lnTo>
                  <a:lnTo>
                    <a:pt x="48" y="12"/>
                  </a:lnTo>
                  <a:lnTo>
                    <a:pt x="12" y="57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1" name="íS1îḋè"/>
            <p:cNvSpPr/>
            <p:nvPr/>
          </p:nvSpPr>
          <p:spPr bwMode="auto">
            <a:xfrm>
              <a:off x="5974244" y="3426422"/>
              <a:ext cx="93606" cy="106298"/>
            </a:xfrm>
            <a:custGeom>
              <a:avLst/>
              <a:gdLst>
                <a:gd name="T0" fmla="*/ 14 w 59"/>
                <a:gd name="T1" fmla="*/ 67 h 67"/>
                <a:gd name="T2" fmla="*/ 0 w 59"/>
                <a:gd name="T3" fmla="*/ 43 h 67"/>
                <a:gd name="T4" fmla="*/ 33 w 59"/>
                <a:gd name="T5" fmla="*/ 0 h 67"/>
                <a:gd name="T6" fmla="*/ 59 w 59"/>
                <a:gd name="T7" fmla="*/ 15 h 67"/>
                <a:gd name="T8" fmla="*/ 14 w 59"/>
                <a:gd name="T9" fmla="*/ 67 h 67"/>
                <a:gd name="T10" fmla="*/ 9 w 59"/>
                <a:gd name="T11" fmla="*/ 45 h 67"/>
                <a:gd name="T12" fmla="*/ 16 w 59"/>
                <a:gd name="T13" fmla="*/ 55 h 67"/>
                <a:gd name="T14" fmla="*/ 47 w 59"/>
                <a:gd name="T15" fmla="*/ 17 h 67"/>
                <a:gd name="T16" fmla="*/ 35 w 59"/>
                <a:gd name="T17" fmla="*/ 10 h 67"/>
                <a:gd name="T18" fmla="*/ 9 w 59"/>
                <a:gd name="T19" fmla="*/ 4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7">
                  <a:moveTo>
                    <a:pt x="14" y="67"/>
                  </a:moveTo>
                  <a:lnTo>
                    <a:pt x="0" y="43"/>
                  </a:lnTo>
                  <a:lnTo>
                    <a:pt x="33" y="0"/>
                  </a:lnTo>
                  <a:lnTo>
                    <a:pt x="59" y="15"/>
                  </a:lnTo>
                  <a:lnTo>
                    <a:pt x="14" y="67"/>
                  </a:lnTo>
                  <a:close/>
                  <a:moveTo>
                    <a:pt x="9" y="45"/>
                  </a:moveTo>
                  <a:lnTo>
                    <a:pt x="16" y="55"/>
                  </a:lnTo>
                  <a:lnTo>
                    <a:pt x="47" y="17"/>
                  </a:lnTo>
                  <a:lnTo>
                    <a:pt x="35" y="10"/>
                  </a:lnTo>
                  <a:lnTo>
                    <a:pt x="9" y="4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49" name="îŝľiďê"/>
          <p:cNvGrpSpPr/>
          <p:nvPr/>
        </p:nvGrpSpPr>
        <p:grpSpPr>
          <a:xfrm>
            <a:off x="3378066" y="4043164"/>
            <a:ext cx="560868" cy="261739"/>
            <a:chOff x="5057221" y="3151948"/>
            <a:chExt cx="547357" cy="255434"/>
          </a:xfrm>
        </p:grpSpPr>
        <p:sp>
          <p:nvSpPr>
            <p:cNvPr id="59" name="ïṣľiďè"/>
            <p:cNvSpPr/>
            <p:nvPr/>
          </p:nvSpPr>
          <p:spPr bwMode="auto">
            <a:xfrm>
              <a:off x="5220634" y="3151948"/>
              <a:ext cx="383944" cy="255434"/>
            </a:xfrm>
            <a:custGeom>
              <a:avLst/>
              <a:gdLst>
                <a:gd name="T0" fmla="*/ 53 w 102"/>
                <a:gd name="T1" fmla="*/ 68 h 68"/>
                <a:gd name="T2" fmla="*/ 53 w 102"/>
                <a:gd name="T3" fmla="*/ 68 h 68"/>
                <a:gd name="T4" fmla="*/ 19 w 102"/>
                <a:gd name="T5" fmla="*/ 67 h 68"/>
                <a:gd name="T6" fmla="*/ 6 w 102"/>
                <a:gd name="T7" fmla="*/ 4 h 68"/>
                <a:gd name="T8" fmla="*/ 6 w 102"/>
                <a:gd name="T9" fmla="*/ 3 h 68"/>
                <a:gd name="T10" fmla="*/ 11 w 102"/>
                <a:gd name="T11" fmla="*/ 2 h 68"/>
                <a:gd name="T12" fmla="*/ 62 w 102"/>
                <a:gd name="T13" fmla="*/ 0 h 68"/>
                <a:gd name="T14" fmla="*/ 89 w 102"/>
                <a:gd name="T15" fmla="*/ 3 h 68"/>
                <a:gd name="T16" fmla="*/ 94 w 102"/>
                <a:gd name="T17" fmla="*/ 66 h 68"/>
                <a:gd name="T18" fmla="*/ 94 w 102"/>
                <a:gd name="T19" fmla="*/ 67 h 68"/>
                <a:gd name="T20" fmla="*/ 93 w 102"/>
                <a:gd name="T21" fmla="*/ 67 h 68"/>
                <a:gd name="T22" fmla="*/ 53 w 102"/>
                <a:gd name="T23" fmla="*/ 68 h 68"/>
                <a:gd name="T24" fmla="*/ 9 w 102"/>
                <a:gd name="T25" fmla="*/ 6 h 68"/>
                <a:gd name="T26" fmla="*/ 19 w 102"/>
                <a:gd name="T27" fmla="*/ 64 h 68"/>
                <a:gd name="T28" fmla="*/ 53 w 102"/>
                <a:gd name="T29" fmla="*/ 65 h 68"/>
                <a:gd name="T30" fmla="*/ 91 w 102"/>
                <a:gd name="T31" fmla="*/ 64 h 68"/>
                <a:gd name="T32" fmla="*/ 88 w 102"/>
                <a:gd name="T33" fmla="*/ 6 h 68"/>
                <a:gd name="T34" fmla="*/ 62 w 102"/>
                <a:gd name="T35" fmla="*/ 3 h 68"/>
                <a:gd name="T36" fmla="*/ 12 w 102"/>
                <a:gd name="T37" fmla="*/ 5 h 68"/>
                <a:gd name="T38" fmla="*/ 9 w 102"/>
                <a:gd name="T39" fmla="*/ 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68">
                  <a:moveTo>
                    <a:pt x="53" y="68"/>
                  </a:moveTo>
                  <a:cubicBezTo>
                    <a:pt x="53" y="68"/>
                    <a:pt x="53" y="68"/>
                    <a:pt x="53" y="68"/>
                  </a:cubicBezTo>
                  <a:cubicBezTo>
                    <a:pt x="36" y="68"/>
                    <a:pt x="25" y="67"/>
                    <a:pt x="19" y="67"/>
                  </a:cubicBezTo>
                  <a:cubicBezTo>
                    <a:pt x="0" y="64"/>
                    <a:pt x="5" y="10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20" y="2"/>
                    <a:pt x="43" y="0"/>
                    <a:pt x="62" y="0"/>
                  </a:cubicBezTo>
                  <a:cubicBezTo>
                    <a:pt x="76" y="0"/>
                    <a:pt x="85" y="1"/>
                    <a:pt x="89" y="3"/>
                  </a:cubicBezTo>
                  <a:cubicBezTo>
                    <a:pt x="102" y="10"/>
                    <a:pt x="95" y="60"/>
                    <a:pt x="94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72" y="68"/>
                    <a:pt x="53" y="68"/>
                  </a:cubicBezTo>
                  <a:close/>
                  <a:moveTo>
                    <a:pt x="9" y="6"/>
                  </a:moveTo>
                  <a:cubicBezTo>
                    <a:pt x="7" y="22"/>
                    <a:pt x="6" y="62"/>
                    <a:pt x="19" y="64"/>
                  </a:cubicBezTo>
                  <a:cubicBezTo>
                    <a:pt x="25" y="64"/>
                    <a:pt x="37" y="65"/>
                    <a:pt x="53" y="65"/>
                  </a:cubicBezTo>
                  <a:cubicBezTo>
                    <a:pt x="70" y="65"/>
                    <a:pt x="87" y="64"/>
                    <a:pt x="91" y="64"/>
                  </a:cubicBezTo>
                  <a:cubicBezTo>
                    <a:pt x="93" y="48"/>
                    <a:pt x="96" y="10"/>
                    <a:pt x="88" y="6"/>
                  </a:cubicBezTo>
                  <a:cubicBezTo>
                    <a:pt x="85" y="4"/>
                    <a:pt x="79" y="3"/>
                    <a:pt x="62" y="3"/>
                  </a:cubicBezTo>
                  <a:cubicBezTo>
                    <a:pt x="43" y="3"/>
                    <a:pt x="20" y="5"/>
                    <a:pt x="12" y="5"/>
                  </a:cubicBezTo>
                  <a:lnTo>
                    <a:pt x="9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0" name="îṣļïḓé"/>
            <p:cNvSpPr/>
            <p:nvPr/>
          </p:nvSpPr>
          <p:spPr bwMode="auto">
            <a:xfrm>
              <a:off x="5242846" y="3164641"/>
              <a:ext cx="312550" cy="123751"/>
            </a:xfrm>
            <a:custGeom>
              <a:avLst/>
              <a:gdLst>
                <a:gd name="T0" fmla="*/ 46 w 83"/>
                <a:gd name="T1" fmla="*/ 33 h 33"/>
                <a:gd name="T2" fmla="*/ 44 w 83"/>
                <a:gd name="T3" fmla="*/ 32 h 33"/>
                <a:gd name="T4" fmla="*/ 0 w 83"/>
                <a:gd name="T5" fmla="*/ 2 h 33"/>
                <a:gd name="T6" fmla="*/ 2 w 83"/>
                <a:gd name="T7" fmla="*/ 0 h 33"/>
                <a:gd name="T8" fmla="*/ 45 w 83"/>
                <a:gd name="T9" fmla="*/ 30 h 33"/>
                <a:gd name="T10" fmla="*/ 81 w 83"/>
                <a:gd name="T11" fmla="*/ 0 h 33"/>
                <a:gd name="T12" fmla="*/ 83 w 83"/>
                <a:gd name="T13" fmla="*/ 2 h 33"/>
                <a:gd name="T14" fmla="*/ 46 w 83"/>
                <a:gd name="T1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33">
                  <a:moveTo>
                    <a:pt x="46" y="33"/>
                  </a:moveTo>
                  <a:cubicBezTo>
                    <a:pt x="45" y="33"/>
                    <a:pt x="45" y="33"/>
                    <a:pt x="44" y="32"/>
                  </a:cubicBezTo>
                  <a:cubicBezTo>
                    <a:pt x="36" y="29"/>
                    <a:pt x="2" y="3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7" y="26"/>
                    <a:pt x="45" y="30"/>
                  </a:cubicBezTo>
                  <a:cubicBezTo>
                    <a:pt x="50" y="32"/>
                    <a:pt x="69" y="14"/>
                    <a:pt x="81" y="0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79" y="8"/>
                    <a:pt x="56" y="33"/>
                    <a:pt x="46" y="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1" name="îS1idê"/>
            <p:cNvSpPr/>
            <p:nvPr/>
          </p:nvSpPr>
          <p:spPr bwMode="auto">
            <a:xfrm>
              <a:off x="5100057" y="3220170"/>
              <a:ext cx="93606" cy="11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2" name="iṣļîdè"/>
            <p:cNvSpPr/>
            <p:nvPr/>
          </p:nvSpPr>
          <p:spPr bwMode="auto">
            <a:xfrm>
              <a:off x="5111163" y="3332815"/>
              <a:ext cx="98366" cy="11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3" name="îşḻíḓe"/>
            <p:cNvSpPr/>
            <p:nvPr/>
          </p:nvSpPr>
          <p:spPr bwMode="auto">
            <a:xfrm>
              <a:off x="5057221" y="3277286"/>
              <a:ext cx="136443" cy="111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50" name="íśļídê"/>
          <p:cNvGrpSpPr/>
          <p:nvPr/>
        </p:nvGrpSpPr>
        <p:grpSpPr>
          <a:xfrm>
            <a:off x="3223809" y="4611936"/>
            <a:ext cx="333271" cy="346276"/>
            <a:chOff x="5125442" y="3615221"/>
            <a:chExt cx="325243" cy="337935"/>
          </a:xfrm>
        </p:grpSpPr>
        <p:sp>
          <p:nvSpPr>
            <p:cNvPr id="55" name="isḷîḋe"/>
            <p:cNvSpPr/>
            <p:nvPr/>
          </p:nvSpPr>
          <p:spPr bwMode="auto">
            <a:xfrm>
              <a:off x="5204769" y="3615221"/>
              <a:ext cx="166588" cy="165001"/>
            </a:xfrm>
            <a:custGeom>
              <a:avLst/>
              <a:gdLst>
                <a:gd name="T0" fmla="*/ 22 w 44"/>
                <a:gd name="T1" fmla="*/ 44 h 44"/>
                <a:gd name="T2" fmla="*/ 0 w 44"/>
                <a:gd name="T3" fmla="*/ 22 h 44"/>
                <a:gd name="T4" fmla="*/ 22 w 44"/>
                <a:gd name="T5" fmla="*/ 0 h 44"/>
                <a:gd name="T6" fmla="*/ 44 w 44"/>
                <a:gd name="T7" fmla="*/ 22 h 44"/>
                <a:gd name="T8" fmla="*/ 22 w 44"/>
                <a:gd name="T9" fmla="*/ 44 h 44"/>
                <a:gd name="T10" fmla="*/ 22 w 44"/>
                <a:gd name="T11" fmla="*/ 3 h 44"/>
                <a:gd name="T12" fmla="*/ 3 w 44"/>
                <a:gd name="T13" fmla="*/ 22 h 44"/>
                <a:gd name="T14" fmla="*/ 22 w 44"/>
                <a:gd name="T15" fmla="*/ 41 h 44"/>
                <a:gd name="T16" fmla="*/ 41 w 44"/>
                <a:gd name="T17" fmla="*/ 22 h 44"/>
                <a:gd name="T18" fmla="*/ 22 w 44"/>
                <a:gd name="T19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4"/>
                    <a:pt x="34" y="44"/>
                    <a:pt x="22" y="44"/>
                  </a:cubicBezTo>
                  <a:close/>
                  <a:moveTo>
                    <a:pt x="22" y="3"/>
                  </a:moveTo>
                  <a:cubicBezTo>
                    <a:pt x="11" y="3"/>
                    <a:pt x="3" y="12"/>
                    <a:pt x="3" y="22"/>
                  </a:cubicBezTo>
                  <a:cubicBezTo>
                    <a:pt x="3" y="33"/>
                    <a:pt x="11" y="41"/>
                    <a:pt x="22" y="41"/>
                  </a:cubicBezTo>
                  <a:cubicBezTo>
                    <a:pt x="32" y="41"/>
                    <a:pt x="41" y="33"/>
                    <a:pt x="41" y="22"/>
                  </a:cubicBezTo>
                  <a:cubicBezTo>
                    <a:pt x="41" y="12"/>
                    <a:pt x="32" y="3"/>
                    <a:pt x="22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6" name="íśľïdê"/>
            <p:cNvSpPr/>
            <p:nvPr/>
          </p:nvSpPr>
          <p:spPr bwMode="auto">
            <a:xfrm>
              <a:off x="5125442" y="3783394"/>
              <a:ext cx="325243" cy="169760"/>
            </a:xfrm>
            <a:custGeom>
              <a:avLst/>
              <a:gdLst>
                <a:gd name="T0" fmla="*/ 86 w 86"/>
                <a:gd name="T1" fmla="*/ 45 h 45"/>
                <a:gd name="T2" fmla="*/ 0 w 86"/>
                <a:gd name="T3" fmla="*/ 45 h 45"/>
                <a:gd name="T4" fmla="*/ 0 w 86"/>
                <a:gd name="T5" fmla="*/ 44 h 45"/>
                <a:gd name="T6" fmla="*/ 43 w 86"/>
                <a:gd name="T7" fmla="*/ 0 h 45"/>
                <a:gd name="T8" fmla="*/ 86 w 86"/>
                <a:gd name="T9" fmla="*/ 44 h 45"/>
                <a:gd name="T10" fmla="*/ 86 w 86"/>
                <a:gd name="T11" fmla="*/ 45 h 45"/>
                <a:gd name="T12" fmla="*/ 3 w 86"/>
                <a:gd name="T13" fmla="*/ 42 h 45"/>
                <a:gd name="T14" fmla="*/ 83 w 86"/>
                <a:gd name="T15" fmla="*/ 42 h 45"/>
                <a:gd name="T16" fmla="*/ 43 w 86"/>
                <a:gd name="T17" fmla="*/ 3 h 45"/>
                <a:gd name="T18" fmla="*/ 3 w 86"/>
                <a:gd name="T19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45">
                  <a:moveTo>
                    <a:pt x="86" y="45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9" y="0"/>
                    <a:pt x="43" y="0"/>
                  </a:cubicBezTo>
                  <a:cubicBezTo>
                    <a:pt x="67" y="0"/>
                    <a:pt x="86" y="20"/>
                    <a:pt x="86" y="44"/>
                  </a:cubicBezTo>
                  <a:lnTo>
                    <a:pt x="86" y="45"/>
                  </a:lnTo>
                  <a:close/>
                  <a:moveTo>
                    <a:pt x="3" y="42"/>
                  </a:moveTo>
                  <a:cubicBezTo>
                    <a:pt x="83" y="42"/>
                    <a:pt x="83" y="42"/>
                    <a:pt x="83" y="42"/>
                  </a:cubicBezTo>
                  <a:cubicBezTo>
                    <a:pt x="82" y="21"/>
                    <a:pt x="64" y="3"/>
                    <a:pt x="43" y="3"/>
                  </a:cubicBezTo>
                  <a:cubicBezTo>
                    <a:pt x="21" y="3"/>
                    <a:pt x="4" y="21"/>
                    <a:pt x="3" y="4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7" name="ïṩḻïḍê"/>
            <p:cNvSpPr/>
            <p:nvPr/>
          </p:nvSpPr>
          <p:spPr bwMode="auto">
            <a:xfrm>
              <a:off x="5250779" y="3791327"/>
              <a:ext cx="71395" cy="49182"/>
            </a:xfrm>
            <a:custGeom>
              <a:avLst/>
              <a:gdLst>
                <a:gd name="T0" fmla="*/ 10 w 19"/>
                <a:gd name="T1" fmla="*/ 13 h 13"/>
                <a:gd name="T2" fmla="*/ 0 w 19"/>
                <a:gd name="T3" fmla="*/ 1 h 13"/>
                <a:gd name="T4" fmla="*/ 3 w 19"/>
                <a:gd name="T5" fmla="*/ 0 h 13"/>
                <a:gd name="T6" fmla="*/ 10 w 19"/>
                <a:gd name="T7" fmla="*/ 10 h 13"/>
                <a:gd name="T8" fmla="*/ 16 w 19"/>
                <a:gd name="T9" fmla="*/ 0 h 13"/>
                <a:gd name="T10" fmla="*/ 19 w 19"/>
                <a:gd name="T11" fmla="*/ 1 h 13"/>
                <a:gd name="T12" fmla="*/ 10 w 19"/>
                <a:gd name="T13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3">
                  <a:moveTo>
                    <a:pt x="10" y="13"/>
                  </a:moveTo>
                  <a:cubicBezTo>
                    <a:pt x="4" y="13"/>
                    <a:pt x="1" y="3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4"/>
                    <a:pt x="7" y="10"/>
                    <a:pt x="10" y="10"/>
                  </a:cubicBezTo>
                  <a:cubicBezTo>
                    <a:pt x="12" y="10"/>
                    <a:pt x="15" y="4"/>
                    <a:pt x="16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3"/>
                    <a:pt x="15" y="13"/>
                    <a:pt x="10" y="1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8" name="ï$1iḓé"/>
            <p:cNvSpPr/>
            <p:nvPr/>
          </p:nvSpPr>
          <p:spPr bwMode="auto">
            <a:xfrm>
              <a:off x="5250779" y="3829405"/>
              <a:ext cx="79327" cy="123751"/>
            </a:xfrm>
            <a:custGeom>
              <a:avLst/>
              <a:gdLst>
                <a:gd name="T0" fmla="*/ 21 w 21"/>
                <a:gd name="T1" fmla="*/ 33 h 33"/>
                <a:gd name="T2" fmla="*/ 0 w 21"/>
                <a:gd name="T3" fmla="*/ 33 h 33"/>
                <a:gd name="T4" fmla="*/ 0 w 21"/>
                <a:gd name="T5" fmla="*/ 32 h 33"/>
                <a:gd name="T6" fmla="*/ 10 w 21"/>
                <a:gd name="T7" fmla="*/ 0 h 33"/>
                <a:gd name="T8" fmla="*/ 21 w 21"/>
                <a:gd name="T9" fmla="*/ 32 h 33"/>
                <a:gd name="T10" fmla="*/ 21 w 21"/>
                <a:gd name="T11" fmla="*/ 33 h 33"/>
                <a:gd name="T12" fmla="*/ 3 w 21"/>
                <a:gd name="T13" fmla="*/ 30 h 33"/>
                <a:gd name="T14" fmla="*/ 17 w 21"/>
                <a:gd name="T15" fmla="*/ 30 h 33"/>
                <a:gd name="T16" fmla="*/ 10 w 21"/>
                <a:gd name="T17" fmla="*/ 3 h 33"/>
                <a:gd name="T18" fmla="*/ 3 w 21"/>
                <a:gd name="T19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3">
                  <a:moveTo>
                    <a:pt x="21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22"/>
                    <a:pt x="3" y="0"/>
                    <a:pt x="10" y="0"/>
                  </a:cubicBezTo>
                  <a:cubicBezTo>
                    <a:pt x="17" y="0"/>
                    <a:pt x="20" y="22"/>
                    <a:pt x="21" y="32"/>
                  </a:cubicBezTo>
                  <a:lnTo>
                    <a:pt x="21" y="33"/>
                  </a:lnTo>
                  <a:close/>
                  <a:moveTo>
                    <a:pt x="3" y="30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6" y="15"/>
                    <a:pt x="12" y="3"/>
                    <a:pt x="10" y="3"/>
                  </a:cubicBezTo>
                  <a:cubicBezTo>
                    <a:pt x="7" y="3"/>
                    <a:pt x="4" y="15"/>
                    <a:pt x="3" y="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51" name="íṡḷíḍe"/>
          <p:cNvGrpSpPr/>
          <p:nvPr/>
        </p:nvGrpSpPr>
        <p:grpSpPr>
          <a:xfrm>
            <a:off x="308241" y="3121452"/>
            <a:ext cx="219471" cy="323514"/>
            <a:chOff x="5303135" y="5279509"/>
            <a:chExt cx="214184" cy="315721"/>
          </a:xfrm>
        </p:grpSpPr>
        <p:sp>
          <p:nvSpPr>
            <p:cNvPr id="52" name="ï$ľïḍê"/>
            <p:cNvSpPr/>
            <p:nvPr/>
          </p:nvSpPr>
          <p:spPr bwMode="auto">
            <a:xfrm>
              <a:off x="5303135" y="5323932"/>
              <a:ext cx="214184" cy="236395"/>
            </a:xfrm>
            <a:custGeom>
              <a:avLst/>
              <a:gdLst>
                <a:gd name="T0" fmla="*/ 34 w 57"/>
                <a:gd name="T1" fmla="*/ 63 h 63"/>
                <a:gd name="T2" fmla="*/ 5 w 57"/>
                <a:gd name="T3" fmla="*/ 54 h 63"/>
                <a:gd name="T4" fmla="*/ 5 w 57"/>
                <a:gd name="T5" fmla="*/ 54 h 63"/>
                <a:gd name="T6" fmla="*/ 7 w 57"/>
                <a:gd name="T7" fmla="*/ 45 h 63"/>
                <a:gd name="T8" fmla="*/ 9 w 57"/>
                <a:gd name="T9" fmla="*/ 44 h 63"/>
                <a:gd name="T10" fmla="*/ 12 w 57"/>
                <a:gd name="T11" fmla="*/ 44 h 63"/>
                <a:gd name="T12" fmla="*/ 22 w 57"/>
                <a:gd name="T13" fmla="*/ 44 h 63"/>
                <a:gd name="T14" fmla="*/ 32 w 57"/>
                <a:gd name="T15" fmla="*/ 43 h 63"/>
                <a:gd name="T16" fmla="*/ 24 w 57"/>
                <a:gd name="T17" fmla="*/ 40 h 63"/>
                <a:gd name="T18" fmla="*/ 16 w 57"/>
                <a:gd name="T19" fmla="*/ 38 h 63"/>
                <a:gd name="T20" fmla="*/ 0 w 57"/>
                <a:gd name="T21" fmla="*/ 18 h 63"/>
                <a:gd name="T22" fmla="*/ 22 w 57"/>
                <a:gd name="T23" fmla="*/ 0 h 63"/>
                <a:gd name="T24" fmla="*/ 50 w 57"/>
                <a:gd name="T25" fmla="*/ 9 h 63"/>
                <a:gd name="T26" fmla="*/ 50 w 57"/>
                <a:gd name="T27" fmla="*/ 10 h 63"/>
                <a:gd name="T28" fmla="*/ 50 w 57"/>
                <a:gd name="T29" fmla="*/ 23 h 63"/>
                <a:gd name="T30" fmla="*/ 47 w 57"/>
                <a:gd name="T31" fmla="*/ 23 h 63"/>
                <a:gd name="T32" fmla="*/ 47 w 57"/>
                <a:gd name="T33" fmla="*/ 23 h 63"/>
                <a:gd name="T34" fmla="*/ 27 w 57"/>
                <a:gd name="T35" fmla="*/ 16 h 63"/>
                <a:gd name="T36" fmla="*/ 24 w 57"/>
                <a:gd name="T37" fmla="*/ 19 h 63"/>
                <a:gd name="T38" fmla="*/ 33 w 57"/>
                <a:gd name="T39" fmla="*/ 23 h 63"/>
                <a:gd name="T40" fmla="*/ 38 w 57"/>
                <a:gd name="T41" fmla="*/ 24 h 63"/>
                <a:gd name="T42" fmla="*/ 57 w 57"/>
                <a:gd name="T43" fmla="*/ 44 h 63"/>
                <a:gd name="T44" fmla="*/ 34 w 57"/>
                <a:gd name="T45" fmla="*/ 63 h 63"/>
                <a:gd name="T46" fmla="*/ 8 w 57"/>
                <a:gd name="T47" fmla="*/ 53 h 63"/>
                <a:gd name="T48" fmla="*/ 34 w 57"/>
                <a:gd name="T49" fmla="*/ 60 h 63"/>
                <a:gd name="T50" fmla="*/ 54 w 57"/>
                <a:gd name="T51" fmla="*/ 44 h 63"/>
                <a:gd name="T52" fmla="*/ 37 w 57"/>
                <a:gd name="T53" fmla="*/ 27 h 63"/>
                <a:gd name="T54" fmla="*/ 32 w 57"/>
                <a:gd name="T55" fmla="*/ 26 h 63"/>
                <a:gd name="T56" fmla="*/ 21 w 57"/>
                <a:gd name="T57" fmla="*/ 19 h 63"/>
                <a:gd name="T58" fmla="*/ 27 w 57"/>
                <a:gd name="T59" fmla="*/ 13 h 63"/>
                <a:gd name="T60" fmla="*/ 47 w 57"/>
                <a:gd name="T61" fmla="*/ 19 h 63"/>
                <a:gd name="T62" fmla="*/ 47 w 57"/>
                <a:gd name="T63" fmla="*/ 10 h 63"/>
                <a:gd name="T64" fmla="*/ 22 w 57"/>
                <a:gd name="T65" fmla="*/ 3 h 63"/>
                <a:gd name="T66" fmla="*/ 3 w 57"/>
                <a:gd name="T67" fmla="*/ 18 h 63"/>
                <a:gd name="T68" fmla="*/ 17 w 57"/>
                <a:gd name="T69" fmla="*/ 35 h 63"/>
                <a:gd name="T70" fmla="*/ 25 w 57"/>
                <a:gd name="T71" fmla="*/ 37 h 63"/>
                <a:gd name="T72" fmla="*/ 35 w 57"/>
                <a:gd name="T73" fmla="*/ 43 h 63"/>
                <a:gd name="T74" fmla="*/ 22 w 57"/>
                <a:gd name="T75" fmla="*/ 47 h 63"/>
                <a:gd name="T76" fmla="*/ 11 w 57"/>
                <a:gd name="T77" fmla="*/ 47 h 63"/>
                <a:gd name="T78" fmla="*/ 9 w 57"/>
                <a:gd name="T79" fmla="*/ 47 h 63"/>
                <a:gd name="T80" fmla="*/ 8 w 57"/>
                <a:gd name="T81" fmla="*/ 5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7" h="63">
                  <a:moveTo>
                    <a:pt x="34" y="63"/>
                  </a:moveTo>
                  <a:cubicBezTo>
                    <a:pt x="26" y="63"/>
                    <a:pt x="9" y="59"/>
                    <a:pt x="5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2"/>
                    <a:pt x="5" y="47"/>
                    <a:pt x="7" y="45"/>
                  </a:cubicBezTo>
                  <a:cubicBezTo>
                    <a:pt x="7" y="44"/>
                    <a:pt x="8" y="44"/>
                    <a:pt x="9" y="44"/>
                  </a:cubicBezTo>
                  <a:cubicBezTo>
                    <a:pt x="10" y="44"/>
                    <a:pt x="10" y="44"/>
                    <a:pt x="12" y="44"/>
                  </a:cubicBezTo>
                  <a:cubicBezTo>
                    <a:pt x="14" y="44"/>
                    <a:pt x="18" y="44"/>
                    <a:pt x="22" y="44"/>
                  </a:cubicBezTo>
                  <a:cubicBezTo>
                    <a:pt x="29" y="44"/>
                    <a:pt x="31" y="43"/>
                    <a:pt x="32" y="43"/>
                  </a:cubicBezTo>
                  <a:cubicBezTo>
                    <a:pt x="31" y="42"/>
                    <a:pt x="27" y="41"/>
                    <a:pt x="24" y="40"/>
                  </a:cubicBezTo>
                  <a:cubicBezTo>
                    <a:pt x="22" y="39"/>
                    <a:pt x="19" y="39"/>
                    <a:pt x="16" y="38"/>
                  </a:cubicBezTo>
                  <a:cubicBezTo>
                    <a:pt x="5" y="34"/>
                    <a:pt x="0" y="27"/>
                    <a:pt x="0" y="18"/>
                  </a:cubicBezTo>
                  <a:cubicBezTo>
                    <a:pt x="0" y="5"/>
                    <a:pt x="13" y="0"/>
                    <a:pt x="22" y="0"/>
                  </a:cubicBezTo>
                  <a:cubicBezTo>
                    <a:pt x="29" y="0"/>
                    <a:pt x="47" y="3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0"/>
                    <a:pt x="34" y="16"/>
                    <a:pt x="27" y="16"/>
                  </a:cubicBezTo>
                  <a:cubicBezTo>
                    <a:pt x="26" y="16"/>
                    <a:pt x="24" y="16"/>
                    <a:pt x="24" y="19"/>
                  </a:cubicBezTo>
                  <a:cubicBezTo>
                    <a:pt x="24" y="20"/>
                    <a:pt x="29" y="22"/>
                    <a:pt x="33" y="23"/>
                  </a:cubicBezTo>
                  <a:cubicBezTo>
                    <a:pt x="35" y="23"/>
                    <a:pt x="36" y="24"/>
                    <a:pt x="38" y="24"/>
                  </a:cubicBezTo>
                  <a:cubicBezTo>
                    <a:pt x="46" y="27"/>
                    <a:pt x="57" y="31"/>
                    <a:pt x="57" y="44"/>
                  </a:cubicBezTo>
                  <a:cubicBezTo>
                    <a:pt x="57" y="57"/>
                    <a:pt x="45" y="63"/>
                    <a:pt x="34" y="63"/>
                  </a:cubicBezTo>
                  <a:close/>
                  <a:moveTo>
                    <a:pt x="8" y="53"/>
                  </a:moveTo>
                  <a:cubicBezTo>
                    <a:pt x="11" y="56"/>
                    <a:pt x="26" y="60"/>
                    <a:pt x="34" y="60"/>
                  </a:cubicBezTo>
                  <a:cubicBezTo>
                    <a:pt x="44" y="60"/>
                    <a:pt x="54" y="55"/>
                    <a:pt x="54" y="44"/>
                  </a:cubicBezTo>
                  <a:cubicBezTo>
                    <a:pt x="54" y="33"/>
                    <a:pt x="45" y="30"/>
                    <a:pt x="37" y="27"/>
                  </a:cubicBezTo>
                  <a:cubicBezTo>
                    <a:pt x="35" y="27"/>
                    <a:pt x="34" y="26"/>
                    <a:pt x="32" y="26"/>
                  </a:cubicBezTo>
                  <a:cubicBezTo>
                    <a:pt x="26" y="24"/>
                    <a:pt x="21" y="22"/>
                    <a:pt x="21" y="19"/>
                  </a:cubicBezTo>
                  <a:cubicBezTo>
                    <a:pt x="21" y="15"/>
                    <a:pt x="24" y="13"/>
                    <a:pt x="27" y="13"/>
                  </a:cubicBezTo>
                  <a:cubicBezTo>
                    <a:pt x="31" y="13"/>
                    <a:pt x="42" y="15"/>
                    <a:pt x="47" y="19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7"/>
                    <a:pt x="30" y="3"/>
                    <a:pt x="22" y="3"/>
                  </a:cubicBezTo>
                  <a:cubicBezTo>
                    <a:pt x="14" y="3"/>
                    <a:pt x="3" y="7"/>
                    <a:pt x="3" y="18"/>
                  </a:cubicBezTo>
                  <a:cubicBezTo>
                    <a:pt x="3" y="26"/>
                    <a:pt x="7" y="32"/>
                    <a:pt x="17" y="35"/>
                  </a:cubicBezTo>
                  <a:cubicBezTo>
                    <a:pt x="20" y="36"/>
                    <a:pt x="23" y="37"/>
                    <a:pt x="25" y="37"/>
                  </a:cubicBezTo>
                  <a:cubicBezTo>
                    <a:pt x="31" y="39"/>
                    <a:pt x="35" y="40"/>
                    <a:pt x="35" y="43"/>
                  </a:cubicBezTo>
                  <a:cubicBezTo>
                    <a:pt x="35" y="46"/>
                    <a:pt x="32" y="47"/>
                    <a:pt x="22" y="47"/>
                  </a:cubicBezTo>
                  <a:cubicBezTo>
                    <a:pt x="18" y="47"/>
                    <a:pt x="14" y="47"/>
                    <a:pt x="11" y="47"/>
                  </a:cubicBezTo>
                  <a:cubicBezTo>
                    <a:pt x="10" y="47"/>
                    <a:pt x="10" y="47"/>
                    <a:pt x="9" y="47"/>
                  </a:cubicBezTo>
                  <a:cubicBezTo>
                    <a:pt x="8" y="48"/>
                    <a:pt x="8" y="51"/>
                    <a:pt x="8" y="5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íṡḻíďé"/>
            <p:cNvSpPr/>
            <p:nvPr/>
          </p:nvSpPr>
          <p:spPr bwMode="auto">
            <a:xfrm>
              <a:off x="5371357" y="5279509"/>
              <a:ext cx="82500" cy="60288"/>
            </a:xfrm>
            <a:custGeom>
              <a:avLst/>
              <a:gdLst>
                <a:gd name="T0" fmla="*/ 45 w 52"/>
                <a:gd name="T1" fmla="*/ 38 h 38"/>
                <a:gd name="T2" fmla="*/ 38 w 52"/>
                <a:gd name="T3" fmla="*/ 35 h 38"/>
                <a:gd name="T4" fmla="*/ 42 w 52"/>
                <a:gd name="T5" fmla="*/ 14 h 38"/>
                <a:gd name="T6" fmla="*/ 7 w 52"/>
                <a:gd name="T7" fmla="*/ 9 h 38"/>
                <a:gd name="T8" fmla="*/ 12 w 52"/>
                <a:gd name="T9" fmla="*/ 31 h 38"/>
                <a:gd name="T10" fmla="*/ 4 w 52"/>
                <a:gd name="T11" fmla="*/ 31 h 38"/>
                <a:gd name="T12" fmla="*/ 0 w 52"/>
                <a:gd name="T13" fmla="*/ 0 h 38"/>
                <a:gd name="T14" fmla="*/ 52 w 52"/>
                <a:gd name="T15" fmla="*/ 9 h 38"/>
                <a:gd name="T16" fmla="*/ 45 w 52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8">
                  <a:moveTo>
                    <a:pt x="45" y="38"/>
                  </a:moveTo>
                  <a:lnTo>
                    <a:pt x="38" y="35"/>
                  </a:lnTo>
                  <a:lnTo>
                    <a:pt x="42" y="14"/>
                  </a:lnTo>
                  <a:lnTo>
                    <a:pt x="7" y="9"/>
                  </a:lnTo>
                  <a:lnTo>
                    <a:pt x="12" y="31"/>
                  </a:lnTo>
                  <a:lnTo>
                    <a:pt x="4" y="31"/>
                  </a:lnTo>
                  <a:lnTo>
                    <a:pt x="0" y="0"/>
                  </a:lnTo>
                  <a:lnTo>
                    <a:pt x="52" y="9"/>
                  </a:lnTo>
                  <a:lnTo>
                    <a:pt x="45" y="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ïsḻïḓé"/>
            <p:cNvSpPr/>
            <p:nvPr/>
          </p:nvSpPr>
          <p:spPr bwMode="auto">
            <a:xfrm>
              <a:off x="5377703" y="5549221"/>
              <a:ext cx="84087" cy="46009"/>
            </a:xfrm>
            <a:custGeom>
              <a:avLst/>
              <a:gdLst>
                <a:gd name="T0" fmla="*/ 53 w 53"/>
                <a:gd name="T1" fmla="*/ 29 h 29"/>
                <a:gd name="T2" fmla="*/ 0 w 53"/>
                <a:gd name="T3" fmla="*/ 29 h 29"/>
                <a:gd name="T4" fmla="*/ 0 w 53"/>
                <a:gd name="T5" fmla="*/ 0 h 29"/>
                <a:gd name="T6" fmla="*/ 8 w 53"/>
                <a:gd name="T7" fmla="*/ 0 h 29"/>
                <a:gd name="T8" fmla="*/ 8 w 53"/>
                <a:gd name="T9" fmla="*/ 22 h 29"/>
                <a:gd name="T10" fmla="*/ 43 w 53"/>
                <a:gd name="T11" fmla="*/ 22 h 29"/>
                <a:gd name="T12" fmla="*/ 38 w 53"/>
                <a:gd name="T13" fmla="*/ 5 h 29"/>
                <a:gd name="T14" fmla="*/ 46 w 53"/>
                <a:gd name="T15" fmla="*/ 3 h 29"/>
                <a:gd name="T16" fmla="*/ 53 w 5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9">
                  <a:moveTo>
                    <a:pt x="53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22"/>
                  </a:lnTo>
                  <a:lnTo>
                    <a:pt x="43" y="22"/>
                  </a:lnTo>
                  <a:lnTo>
                    <a:pt x="38" y="5"/>
                  </a:lnTo>
                  <a:lnTo>
                    <a:pt x="46" y="3"/>
                  </a:lnTo>
                  <a:lnTo>
                    <a:pt x="53" y="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7" name="íśḻíḍe"/>
          <p:cNvSpPr/>
          <p:nvPr/>
        </p:nvSpPr>
        <p:spPr>
          <a:xfrm rot="5400000">
            <a:off x="980408" y="1391756"/>
            <a:ext cx="4464496" cy="4464496"/>
          </a:xfrm>
          <a:prstGeom prst="blockArc">
            <a:avLst>
              <a:gd name="adj1" fmla="val 10800000"/>
              <a:gd name="adj2" fmla="val 523590"/>
              <a:gd name="adj3" fmla="val 23000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7000">
                <a:schemeClr val="accent1">
                  <a:alpha val="2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grpSp>
        <p:nvGrpSpPr>
          <p:cNvPr id="8" name="ïŝḷíḋé"/>
          <p:cNvGrpSpPr/>
          <p:nvPr/>
        </p:nvGrpSpPr>
        <p:grpSpPr>
          <a:xfrm>
            <a:off x="5279917" y="1818943"/>
            <a:ext cx="2963966" cy="3498215"/>
            <a:chOff x="8178984" y="2164514"/>
            <a:chExt cx="2963966" cy="3498215"/>
          </a:xfrm>
        </p:grpSpPr>
        <p:sp>
          <p:nvSpPr>
            <p:cNvPr id="21" name="íṧlïde"/>
            <p:cNvSpPr txBox="1"/>
            <p:nvPr/>
          </p:nvSpPr>
          <p:spPr>
            <a:xfrm>
              <a:off x="8179619" y="2164514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300"/>
                </a:spcAft>
                <a:buSzPct val="25000"/>
                <a:buNone/>
              </a:pPr>
              <a:r>
                <a:rPr lang="en-US" altLang="zh-CN" sz="1600" b="1" i="0" u="none" strike="noStrike" cap="none" baseline="0" dirty="0"/>
                <a:t>Disk Module</a:t>
              </a:r>
              <a:endParaRPr lang="zh-CN" altLang="en-US" sz="1600" b="1" i="0" u="none" strike="noStrike" cap="none" baseline="0" dirty="0"/>
            </a:p>
          </p:txBody>
        </p:sp>
        <p:sp>
          <p:nvSpPr>
            <p:cNvPr id="22" name="ïşļîḍé"/>
            <p:cNvSpPr txBox="1"/>
            <p:nvPr/>
          </p:nvSpPr>
          <p:spPr>
            <a:xfrm>
              <a:off x="8179619" y="2590226"/>
              <a:ext cx="2963331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LoadCommandTest</a:t>
              </a:r>
              <a:endParaRPr lang="en-US" altLang="zh-CN" sz="1100" dirty="0"/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SaveCommandTest</a:t>
              </a:r>
              <a:endParaRPr lang="en-US" altLang="zh-CN" sz="1100" dirty="0"/>
            </a:p>
          </p:txBody>
        </p:sp>
        <p:sp>
          <p:nvSpPr>
            <p:cNvPr id="23" name="iṡḷidè"/>
            <p:cNvSpPr txBox="1"/>
            <p:nvPr/>
          </p:nvSpPr>
          <p:spPr>
            <a:xfrm>
              <a:off x="8178984" y="4864801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spcAft>
                  <a:spcPts val="300"/>
                </a:spcAft>
                <a:buSzPct val="25000"/>
              </a:pPr>
              <a:r>
                <a:rPr lang="en-US" altLang="zh-CN" sz="1600" b="1" dirty="0"/>
                <a:t>Stats Module</a:t>
              </a:r>
              <a:endParaRPr lang="zh-CN" altLang="en-US" sz="1600" b="1" dirty="0"/>
            </a:p>
          </p:txBody>
        </p:sp>
        <p:sp>
          <p:nvSpPr>
            <p:cNvPr id="24" name="iṧ1ïdé"/>
            <p:cNvSpPr txBox="1"/>
            <p:nvPr/>
          </p:nvSpPr>
          <p:spPr>
            <a:xfrm>
              <a:off x="8179619" y="5207330"/>
              <a:ext cx="2963331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/>
                <a:t>StatsCommandTest</a:t>
              </a:r>
              <a:endParaRPr lang="en-US" altLang="zh-CN" sz="1100" dirty="0"/>
            </a:p>
          </p:txBody>
        </p:sp>
        <p:sp>
          <p:nvSpPr>
            <p:cNvPr id="25" name="ïş1ide"/>
            <p:cNvSpPr txBox="1"/>
            <p:nvPr/>
          </p:nvSpPr>
          <p:spPr>
            <a:xfrm>
              <a:off x="8789585" y="3467023"/>
              <a:ext cx="2353362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spcAft>
                  <a:spcPts val="300"/>
                </a:spcAft>
                <a:buSzPct val="25000"/>
              </a:pPr>
              <a:r>
                <a:rPr lang="en-US" altLang="zh-CN" sz="1600" b="1" dirty="0"/>
                <a:t>Edit Module</a:t>
              </a:r>
              <a:endParaRPr lang="zh-CN" altLang="en-US" sz="1600" b="1" dirty="0"/>
            </a:p>
          </p:txBody>
        </p:sp>
        <p:sp>
          <p:nvSpPr>
            <p:cNvPr id="26" name="ïṧḻîďe"/>
            <p:cNvSpPr txBox="1"/>
            <p:nvPr/>
          </p:nvSpPr>
          <p:spPr>
            <a:xfrm>
              <a:off x="8788950" y="3773825"/>
              <a:ext cx="2353362" cy="819932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 fontScale="62500" lnSpcReduction="2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dirty="0"/>
                <a:t>AppendHeadCommandTest</a:t>
              </a:r>
              <a:endParaRPr lang="en-US" altLang="zh-CN" dirty="0"/>
            </a:p>
            <a:p>
              <a:pPr>
                <a:lnSpc>
                  <a:spcPct val="120000"/>
                </a:lnSpc>
              </a:pPr>
              <a:r>
                <a:rPr lang="en-US" altLang="zh-CN" dirty="0"/>
                <a:t>AppendTailCommandTest</a:t>
              </a:r>
              <a:endParaRPr lang="en-US" altLang="zh-CN" dirty="0"/>
            </a:p>
            <a:p>
              <a:pPr>
                <a:lnSpc>
                  <a:spcPct val="120000"/>
                </a:lnSpc>
              </a:pPr>
              <a:r>
                <a:rPr lang="en-US" altLang="zh-CN" dirty="0"/>
                <a:t>DeleteCommandTest</a:t>
              </a:r>
              <a:endParaRPr lang="en-US" altLang="zh-CN" dirty="0"/>
            </a:p>
            <a:p>
              <a:pPr>
                <a:lnSpc>
                  <a:spcPct val="120000"/>
                </a:lnSpc>
              </a:pPr>
              <a:r>
                <a:rPr lang="en-US" altLang="zh-CN" dirty="0"/>
                <a:t>InsertCommandTest</a:t>
              </a:r>
              <a:endParaRPr lang="en-US" altLang="zh-CN" dirty="0"/>
            </a:p>
            <a:p>
              <a:pPr>
                <a:lnSpc>
                  <a:spcPct val="120000"/>
                </a:lnSpc>
              </a:pPr>
              <a:endParaRPr lang="en-US" altLang="zh-CN" sz="1000" dirty="0"/>
            </a:p>
          </p:txBody>
        </p:sp>
      </p:grpSp>
      <p:grpSp>
        <p:nvGrpSpPr>
          <p:cNvPr id="9" name="ïṧḷïḋè"/>
          <p:cNvGrpSpPr/>
          <p:nvPr/>
        </p:nvGrpSpPr>
        <p:grpSpPr>
          <a:xfrm>
            <a:off x="8538036" y="1757348"/>
            <a:ext cx="2964601" cy="3540760"/>
            <a:chOff x="8178349" y="2164514"/>
            <a:chExt cx="2964601" cy="3540760"/>
          </a:xfrm>
        </p:grpSpPr>
        <p:sp>
          <p:nvSpPr>
            <p:cNvPr id="15" name="i$ḻíḍê"/>
            <p:cNvSpPr txBox="1"/>
            <p:nvPr/>
          </p:nvSpPr>
          <p:spPr>
            <a:xfrm>
              <a:off x="8179619" y="2164514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spcAft>
                  <a:spcPts val="300"/>
                </a:spcAft>
                <a:buSzPct val="25000"/>
              </a:pPr>
              <a:r>
                <a:rPr lang="en-US" altLang="zh-CN" sz="1600" b="1" dirty="0"/>
                <a:t>Display Module</a:t>
              </a:r>
              <a:endParaRPr lang="zh-CN" altLang="en-US" sz="1600" b="1" dirty="0"/>
            </a:p>
          </p:txBody>
        </p:sp>
        <p:sp>
          <p:nvSpPr>
            <p:cNvPr id="16" name="ïṡḷîḑê"/>
            <p:cNvSpPr txBox="1"/>
            <p:nvPr/>
          </p:nvSpPr>
          <p:spPr>
            <a:xfrm>
              <a:off x="8178349" y="2590226"/>
              <a:ext cx="2963331" cy="65454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 err="1"/>
                <a:t>DirTreeCommandTest</a:t>
              </a:r>
              <a:endParaRPr lang="en-US" altLang="zh-CN" sz="1100" dirty="0"/>
            </a:p>
            <a:p>
              <a:pPr>
                <a:lnSpc>
                  <a:spcPct val="120000"/>
                </a:lnSpc>
              </a:pPr>
              <a:r>
                <a:rPr lang="en-US" altLang="zh-CN" sz="1100" dirty="0" err="1"/>
                <a:t>ListCommandTest</a:t>
              </a:r>
              <a:endParaRPr lang="en-US" altLang="zh-CN" sz="1100" dirty="0"/>
            </a:p>
            <a:p>
              <a:pPr>
                <a:lnSpc>
                  <a:spcPct val="120000"/>
                </a:lnSpc>
              </a:pPr>
              <a:r>
                <a:rPr lang="en-US" altLang="zh-CN" sz="1100" dirty="0" err="1"/>
                <a:t>ListTreeCommandTest</a:t>
              </a:r>
              <a:endParaRPr lang="en-US" altLang="zh-CN" sz="1100" dirty="0"/>
            </a:p>
          </p:txBody>
        </p:sp>
        <p:sp>
          <p:nvSpPr>
            <p:cNvPr id="17" name="ïślîḋé"/>
            <p:cNvSpPr txBox="1"/>
            <p:nvPr/>
          </p:nvSpPr>
          <p:spPr>
            <a:xfrm>
              <a:off x="8178984" y="4904806"/>
              <a:ext cx="2963331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spcAft>
                  <a:spcPts val="300"/>
                </a:spcAft>
                <a:buSzPct val="25000"/>
              </a:pPr>
              <a:r>
                <a:rPr lang="en-US" altLang="zh-CN" sz="1600" b="1" dirty="0" err="1"/>
                <a:t>Undoredo</a:t>
              </a:r>
              <a:r>
                <a:rPr lang="en-US" altLang="zh-CN" sz="1600" b="1" dirty="0"/>
                <a:t> Module</a:t>
              </a:r>
              <a:endParaRPr lang="zh-CN" altLang="en-US" sz="1600" b="1" dirty="0"/>
            </a:p>
          </p:txBody>
        </p:sp>
        <p:sp>
          <p:nvSpPr>
            <p:cNvPr id="18" name="ïṩḷîde"/>
            <p:cNvSpPr txBox="1"/>
            <p:nvPr/>
          </p:nvSpPr>
          <p:spPr>
            <a:xfrm>
              <a:off x="8179619" y="5249875"/>
              <a:ext cx="2963331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 err="1"/>
                <a:t>UndoredoCommandTest</a:t>
              </a:r>
              <a:endParaRPr lang="en-US" altLang="zh-CN" sz="1100" dirty="0"/>
            </a:p>
          </p:txBody>
        </p:sp>
        <p:sp>
          <p:nvSpPr>
            <p:cNvPr id="19" name="išḻíďé"/>
            <p:cNvSpPr txBox="1"/>
            <p:nvPr/>
          </p:nvSpPr>
          <p:spPr>
            <a:xfrm>
              <a:off x="8788950" y="3487978"/>
              <a:ext cx="2353362" cy="36401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0000" tIns="46800" rIns="90000" bIns="46800" anchor="t" anchorCtr="0">
              <a:normAutofit/>
            </a:bodyPr>
            <a:lstStyle/>
            <a:p>
              <a:pPr>
                <a:spcAft>
                  <a:spcPts val="300"/>
                </a:spcAft>
                <a:buSzPct val="25000"/>
              </a:pPr>
              <a:r>
                <a:rPr lang="en-US" altLang="zh-CN" sz="1600" b="1" dirty="0"/>
                <a:t>Log Module</a:t>
              </a:r>
              <a:endParaRPr lang="zh-CN" altLang="en-US" sz="1600" b="1" dirty="0"/>
            </a:p>
          </p:txBody>
        </p:sp>
        <p:sp>
          <p:nvSpPr>
            <p:cNvPr id="20" name="îṣľîdê"/>
            <p:cNvSpPr txBox="1"/>
            <p:nvPr/>
          </p:nvSpPr>
          <p:spPr>
            <a:xfrm>
              <a:off x="8789585" y="3892735"/>
              <a:ext cx="2353362" cy="455399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100" dirty="0" err="1"/>
                <a:t>HistoryCommandTest</a:t>
              </a:r>
              <a:endParaRPr lang="en-US" altLang="zh-CN" sz="1100" dirty="0"/>
            </a:p>
          </p:txBody>
        </p:sp>
      </p:grpSp>
      <p:sp>
        <p:nvSpPr>
          <p:cNvPr id="10" name="íṧľíďé"/>
          <p:cNvSpPr/>
          <p:nvPr/>
        </p:nvSpPr>
        <p:spPr>
          <a:xfrm>
            <a:off x="4683105" y="1926131"/>
            <a:ext cx="171610" cy="17161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1" name="ïSľidé"/>
          <p:cNvSpPr/>
          <p:nvPr/>
        </p:nvSpPr>
        <p:spPr>
          <a:xfrm>
            <a:off x="5359657" y="3292328"/>
            <a:ext cx="171610" cy="17161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2" name="ï$ļíḑé"/>
          <p:cNvSpPr/>
          <p:nvPr/>
        </p:nvSpPr>
        <p:spPr>
          <a:xfrm>
            <a:off x="5027656" y="4625899"/>
            <a:ext cx="171610" cy="17161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cxnSp>
        <p:nvCxnSpPr>
          <p:cNvPr id="13" name="直接连接符 12"/>
          <p:cNvCxnSpPr/>
          <p:nvPr/>
        </p:nvCxnSpPr>
        <p:spPr>
          <a:xfrm>
            <a:off x="5531267" y="2924949"/>
            <a:ext cx="5569289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531267" y="4248140"/>
            <a:ext cx="5569289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130" name="矩形 129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1" name="图片 130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pic>
        <p:nvPicPr>
          <p:cNvPr id="3" name="图片 2" descr="图片包含 户外, 标牌&#10;&#10;已生成极高可信度的说明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17" y="2196086"/>
            <a:ext cx="2622531" cy="26178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176161" y="1137281"/>
            <a:ext cx="213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25000"/>
            </a:pPr>
            <a:r>
              <a:rPr lang="en-US" altLang="zh-CN" sz="2400" b="1" dirty="0"/>
              <a:t>Module Tests</a:t>
            </a:r>
            <a:endParaRPr lang="zh-CN" altLang="en-US" sz="2400" b="1" dirty="0"/>
          </a:p>
        </p:txBody>
      </p:sp>
      <p:sp>
        <p:nvSpPr>
          <p:cNvPr id="128" name="文本框 127"/>
          <p:cNvSpPr txBox="1"/>
          <p:nvPr/>
        </p:nvSpPr>
        <p:spPr>
          <a:xfrm>
            <a:off x="2741098" y="5859729"/>
            <a:ext cx="213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  <a:buSzPct val="25000"/>
            </a:pPr>
            <a:r>
              <a:rPr lang="en-US" altLang="zh-CN" sz="2400" b="1" dirty="0"/>
              <a:t>App Test</a:t>
            </a:r>
            <a:endParaRPr lang="zh-CN" altLang="en-US" sz="2400" b="1" dirty="0"/>
          </a:p>
        </p:txBody>
      </p:sp>
      <p:sp>
        <p:nvSpPr>
          <p:cNvPr id="132" name="ï$ļíḑé"/>
          <p:cNvSpPr/>
          <p:nvPr/>
        </p:nvSpPr>
        <p:spPr>
          <a:xfrm>
            <a:off x="5029626" y="6004756"/>
            <a:ext cx="171610" cy="17161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</a:p>
        </p:txBody>
      </p:sp>
      <p:cxnSp>
        <p:nvCxnSpPr>
          <p:cNvPr id="133" name="直接连接符 132"/>
          <p:cNvCxnSpPr/>
          <p:nvPr/>
        </p:nvCxnSpPr>
        <p:spPr>
          <a:xfrm>
            <a:off x="5531266" y="5618355"/>
            <a:ext cx="5569289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ṡḷidè"/>
          <p:cNvSpPr txBox="1"/>
          <p:nvPr/>
        </p:nvSpPr>
        <p:spPr>
          <a:xfrm>
            <a:off x="5531266" y="5908554"/>
            <a:ext cx="2963331" cy="364013"/>
          </a:xfrm>
          <a:prstGeom prst="rect">
            <a:avLst/>
          </a:prstGeom>
          <a:noFill/>
          <a:ln>
            <a:noFill/>
          </a:ln>
        </p:spPr>
        <p:txBody>
          <a:bodyPr wrap="none" lIns="90000" tIns="46800" rIns="90000" bIns="46800" anchor="t" anchorCtr="0">
            <a:normAutofit/>
          </a:bodyPr>
          <a:lstStyle/>
          <a:p>
            <a:pPr>
              <a:spcAft>
                <a:spcPts val="300"/>
              </a:spcAft>
              <a:buSzPct val="25000"/>
            </a:pPr>
            <a:r>
              <a:rPr lang="en-US" altLang="zh-CN" sz="1600" b="1" dirty="0"/>
              <a:t>AppTest</a:t>
            </a:r>
            <a:endParaRPr lang="zh-CN" altLang="en-US" sz="1600" b="1" dirty="0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14521" y="138446"/>
            <a:ext cx="2164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测试用例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天空, 水, 草&#10;&#10;已生成极高可信度的说明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23" b="31282"/>
          <a:stretch>
            <a:fillRect/>
          </a:stretch>
        </p:blipFill>
        <p:spPr>
          <a:xfrm>
            <a:off x="0" y="873202"/>
            <a:ext cx="12192000" cy="2729132"/>
          </a:xfrm>
          <a:prstGeom prst="rect">
            <a:avLst/>
          </a:prstGeom>
        </p:spPr>
      </p:pic>
      <p:sp>
        <p:nvSpPr>
          <p:cNvPr id="6" name="流程图: 数据 5"/>
          <p:cNvSpPr/>
          <p:nvPr/>
        </p:nvSpPr>
        <p:spPr>
          <a:xfrm>
            <a:off x="1534886" y="722476"/>
            <a:ext cx="2129246" cy="3030583"/>
          </a:xfrm>
          <a:prstGeom prst="flowChartInputOutpu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数据 3"/>
          <p:cNvSpPr/>
          <p:nvPr/>
        </p:nvSpPr>
        <p:spPr>
          <a:xfrm>
            <a:off x="470263" y="722476"/>
            <a:ext cx="2129246" cy="3030583"/>
          </a:xfrm>
          <a:prstGeom prst="flowChartInputOutput">
            <a:avLst/>
          </a:prstGeom>
          <a:solidFill>
            <a:srgbClr val="2F5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55289" y="1684126"/>
            <a:ext cx="43588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6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40527" y="3910615"/>
            <a:ext cx="1658982" cy="2629317"/>
            <a:chOff x="940527" y="3942974"/>
            <a:chExt cx="1658982" cy="262931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7" y="3942974"/>
              <a:ext cx="593953" cy="59277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378136" y="4535753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44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80746" y="5553249"/>
              <a:ext cx="142385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/>
                <a:t>设计架构</a:t>
              </a:r>
              <a:endParaRPr lang="zh-CN" altLang="en-US" sz="2000" b="1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940527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599509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3890421" y="3910615"/>
            <a:ext cx="1658982" cy="2629317"/>
            <a:chOff x="940527" y="3942974"/>
            <a:chExt cx="1658982" cy="2629317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7" y="3942974"/>
              <a:ext cx="593953" cy="592779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378136" y="4535753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44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80746" y="5398944"/>
              <a:ext cx="142385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/>
                <a:t>设计原则和模式</a:t>
              </a:r>
              <a:endParaRPr lang="zh-CN" altLang="en-US" sz="2000" b="1" dirty="0"/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940527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2599509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6840315" y="3910615"/>
            <a:ext cx="1658982" cy="2629317"/>
            <a:chOff x="940527" y="3942974"/>
            <a:chExt cx="1658982" cy="2629317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7" y="3942974"/>
              <a:ext cx="593953" cy="592779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1378136" y="4535753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44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80746" y="5398944"/>
              <a:ext cx="1423852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/>
                <a:t>测试用例的添加</a:t>
              </a:r>
              <a:endParaRPr lang="zh-CN" altLang="en-US" sz="2000" b="1" dirty="0"/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940527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2599509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9789574" y="3910615"/>
            <a:ext cx="1659617" cy="2629317"/>
            <a:chOff x="939892" y="3942974"/>
            <a:chExt cx="1659617" cy="2629317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5697" y="3942974"/>
              <a:ext cx="593953" cy="592779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1378136" y="4535753"/>
              <a:ext cx="8290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44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939892" y="5399029"/>
              <a:ext cx="156400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/>
                <a:t>新需求适配度分析</a:t>
              </a:r>
              <a:endParaRPr lang="en-US" altLang="zh-CN" sz="2000" b="1" dirty="0"/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940527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2599509" y="3959719"/>
              <a:ext cx="0" cy="2612572"/>
            </a:xfrm>
            <a:prstGeom prst="line">
              <a:avLst/>
            </a:prstGeom>
            <a:ln w="19050">
              <a:solidFill>
                <a:srgbClr val="2F528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891540" y="1233170"/>
            <a:ext cx="1198245" cy="212280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6600" b="1" i="1" dirty="0">
                <a:solidFill>
                  <a:schemeClr val="bg1"/>
                </a:solidFill>
                <a:latin typeface="+mn-ea"/>
              </a:rPr>
              <a:t>目录</a:t>
            </a:r>
            <a:endParaRPr lang="zh-CN" altLang="en-US" sz="6600" b="1" i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1114521" y="138446"/>
            <a:ext cx="2164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测试用例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7960" y="1423670"/>
            <a:ext cx="6187440" cy="474726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535420" y="1932940"/>
            <a:ext cx="5499100" cy="372872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以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AppendHeadCommanTest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为例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在初始化后，执行</a:t>
            </a:r>
            <a:b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editor.executeCommand(“append-head # hello”);</a:t>
            </a:r>
            <a:b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editor.executeCommand(“append-head ## hi”);</a:t>
            </a:r>
            <a:b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依次向当前编辑文件的头部插入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“hello”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“hi”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将当前编辑文件的第一与第二行与给定字符串进行对比</a:t>
            </a:r>
            <a:b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EditingFile file = editor.getCurFile();//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获得当前编辑文件</a:t>
            </a:r>
            <a:b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assertEquals(2, file.getLines().size());</a:t>
            </a:r>
            <a:b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assertEquals("# hello", file.getLines().get(1));//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对比第二行</a:t>
            </a:r>
            <a:b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assertEquals("## hi", file.getLines().get(0));//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对比第一行</a:t>
            </a:r>
            <a:endParaRPr lang="zh-CN" alt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4" b="-263"/>
          <a:stretch>
            <a:fillRect/>
          </a:stretch>
        </p:blipFill>
        <p:spPr>
          <a:xfrm>
            <a:off x="4370070" y="706755"/>
            <a:ext cx="7821930" cy="60629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038475"/>
            <a:ext cx="7653655" cy="214249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472026" y="3689366"/>
            <a:ext cx="59740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新需求适配度分析</a:t>
            </a:r>
            <a:endParaRPr lang="zh-CN" altLang="en-US" sz="5400" b="1" i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27940" y="3448685"/>
            <a:ext cx="14433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en-US" altLang="zh-CN" sz="8000" i="1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户外, 标牌&#10;&#10;已生成极高可信度的说明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61" y="3178654"/>
            <a:ext cx="3261449" cy="3255641"/>
          </a:xfrm>
          <a:prstGeom prst="rect">
            <a:avLst/>
          </a:prstGeom>
        </p:spPr>
      </p:pic>
      <p:grpSp>
        <p:nvGrpSpPr>
          <p:cNvPr id="53" name="416c4bfe-d7b4-4b79-9bad-a079a2529ab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576849" y="1218820"/>
            <a:ext cx="10147657" cy="2746687"/>
            <a:chOff x="673100" y="1555704"/>
            <a:chExt cx="7102367" cy="2746687"/>
          </a:xfrm>
        </p:grpSpPr>
        <p:sp>
          <p:nvSpPr>
            <p:cNvPr id="76" name="íşlíḋe"/>
            <p:cNvSpPr/>
            <p:nvPr/>
          </p:nvSpPr>
          <p:spPr bwMode="auto">
            <a:xfrm>
              <a:off x="3724024" y="3910966"/>
              <a:ext cx="398761" cy="391425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2" name="iŝ1íḓê"/>
            <p:cNvSpPr/>
            <p:nvPr/>
          </p:nvSpPr>
          <p:spPr bwMode="auto">
            <a:xfrm>
              <a:off x="4432121" y="2302751"/>
              <a:ext cx="398761" cy="391425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0" name="î$ľïḋê"/>
            <p:cNvSpPr/>
            <p:nvPr/>
          </p:nvSpPr>
          <p:spPr bwMode="auto">
            <a:xfrm>
              <a:off x="7376706" y="2302753"/>
              <a:ext cx="398761" cy="391425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ïšliḑê"/>
            <p:cNvSpPr/>
            <p:nvPr/>
          </p:nvSpPr>
          <p:spPr bwMode="auto">
            <a:xfrm>
              <a:off x="673543" y="3458799"/>
              <a:ext cx="6703457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列出所有打开 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workspace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的命令，修改后未保存的文件通过文件名后的 * 号标记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ïšḻîḋè"/>
            <p:cNvSpPr txBox="1"/>
            <p:nvPr/>
          </p:nvSpPr>
          <p:spPr bwMode="auto">
            <a:xfrm>
              <a:off x="673544" y="2930479"/>
              <a:ext cx="3423061" cy="490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需求二：增加有关 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workspace 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的命令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ïsḷïdé"/>
            <p:cNvSpPr/>
            <p:nvPr/>
          </p:nvSpPr>
          <p:spPr bwMode="auto">
            <a:xfrm>
              <a:off x="673100" y="2046655"/>
              <a:ext cx="6824980" cy="84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每次装入文件后都会生成一个新的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；同时使用一个活动的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，每个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都可以独立进行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Lab1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规定的操作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îśľiḑe"/>
            <p:cNvSpPr txBox="1"/>
            <p:nvPr/>
          </p:nvSpPr>
          <p:spPr bwMode="auto">
            <a:xfrm>
              <a:off x="673100" y="1555704"/>
              <a:ext cx="3422820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需求一：支持多个 </a:t>
              </a:r>
              <a:r>
                <a:rPr lang="en-US" altLang="zh-CN" sz="2000" b="1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0"/>
            <a:ext cx="12192000" cy="925273"/>
            <a:chOff x="0" y="26670"/>
            <a:chExt cx="12192000" cy="925273"/>
          </a:xfrm>
        </p:grpSpPr>
        <p:sp>
          <p:nvSpPr>
            <p:cNvPr id="10" name="矩形 9"/>
            <p:cNvSpPr/>
            <p:nvPr/>
          </p:nvSpPr>
          <p:spPr>
            <a:xfrm>
              <a:off x="0" y="29958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26670"/>
              <a:ext cx="977900" cy="921985"/>
            </a:xfrm>
            <a:prstGeom prst="rect">
              <a:avLst/>
            </a:prstGeom>
          </p:spPr>
        </p:pic>
      </p:grpSp>
      <p:sp>
        <p:nvSpPr>
          <p:cNvPr id="3" name="ïšliḑê"/>
          <p:cNvSpPr/>
          <p:nvPr/>
        </p:nvSpPr>
        <p:spPr bwMode="auto">
          <a:xfrm>
            <a:off x="576847" y="4240690"/>
            <a:ext cx="9577918" cy="219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重新定义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l</a:t>
            </a:r>
            <a:r>
              <a:rPr lang="en-US" altLang="zh-CN" sz="1600" b="1" dirty="0" err="1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oad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命令：如果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load 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的目标文件在内存中不存在，则新建一个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workspace 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加载目标文件，反之提示用户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增加命令 </a:t>
            </a:r>
            <a:r>
              <a:rPr lang="en-US" altLang="zh-CN" sz="1600" b="1" dirty="0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switch-</a:t>
            </a:r>
            <a:r>
              <a:rPr lang="en-US" altLang="zh-CN" sz="1600" b="1" dirty="0" err="1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ws</a:t>
            </a:r>
            <a:r>
              <a:rPr lang="en-US" altLang="zh-CN" sz="1600" b="1" dirty="0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 xxx.md 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，用于切换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workspace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；文件不存在则报错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增加命令 </a:t>
            </a:r>
            <a:r>
              <a:rPr lang="en-US" altLang="zh-CN" sz="1600" b="1" dirty="0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list-</a:t>
            </a:r>
            <a:r>
              <a:rPr lang="en-US" altLang="zh-CN" sz="1600" b="1" dirty="0" err="1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ws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，列出所有打开的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workspace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，在结果中使用 * 号标记未保存的文件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微软雅黑" panose="020B0503020204020204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增加命令 </a:t>
            </a:r>
            <a:r>
              <a:rPr lang="en-US" altLang="zh-CN" sz="1600" b="1" dirty="0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close-</a:t>
            </a:r>
            <a:r>
              <a:rPr lang="en-US" altLang="zh-CN" sz="1600" b="1" dirty="0" err="1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ws</a:t>
            </a:r>
            <a:r>
              <a:rPr lang="zh-CN" altLang="en-US" sz="1600" b="1" dirty="0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 </a:t>
            </a:r>
            <a:r>
              <a:rPr lang="en-US" altLang="zh-CN" sz="1600" b="1" dirty="0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rPr>
              <a:t>xxx.md 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，用于关闭指定的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workspace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ïšḻîḋè"/>
          <p:cNvSpPr txBox="1"/>
          <p:nvPr/>
        </p:nvSpPr>
        <p:spPr bwMode="auto">
          <a:xfrm>
            <a:off x="576848" y="3749918"/>
            <a:ext cx="4017501" cy="49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rPr>
              <a:t>需求分析：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114521" y="138446"/>
            <a:ext cx="2164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需求解读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户外, 标牌&#10;&#10;已生成极高可信度的说明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61" y="3178654"/>
            <a:ext cx="3261449" cy="32556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096" y="3233296"/>
            <a:ext cx="8189593" cy="3498699"/>
          </a:xfrm>
          <a:prstGeom prst="rect">
            <a:avLst/>
          </a:prstGeom>
        </p:spPr>
      </p:pic>
      <p:grpSp>
        <p:nvGrpSpPr>
          <p:cNvPr id="53" name="416c4bfe-d7b4-4b79-9bad-a079a2529ab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576849" y="1218820"/>
            <a:ext cx="10147657" cy="5012055"/>
            <a:chOff x="673100" y="1555704"/>
            <a:chExt cx="7102367" cy="5012055"/>
          </a:xfrm>
        </p:grpSpPr>
        <p:sp>
          <p:nvSpPr>
            <p:cNvPr id="76" name="íşlíḋe"/>
            <p:cNvSpPr/>
            <p:nvPr/>
          </p:nvSpPr>
          <p:spPr bwMode="auto">
            <a:xfrm>
              <a:off x="3724024" y="3910966"/>
              <a:ext cx="398761" cy="391425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2" name="iŝ1íḓê"/>
            <p:cNvSpPr/>
            <p:nvPr/>
          </p:nvSpPr>
          <p:spPr bwMode="auto">
            <a:xfrm>
              <a:off x="4432121" y="2302751"/>
              <a:ext cx="398761" cy="391425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0" name="î$ľïḋê"/>
            <p:cNvSpPr/>
            <p:nvPr/>
          </p:nvSpPr>
          <p:spPr bwMode="auto">
            <a:xfrm>
              <a:off x="7376706" y="2302753"/>
              <a:ext cx="398761" cy="391425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1" name="ïšliḑê"/>
            <p:cNvSpPr/>
            <p:nvPr/>
          </p:nvSpPr>
          <p:spPr bwMode="auto">
            <a:xfrm>
              <a:off x="673100" y="3719784"/>
              <a:ext cx="2530185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在 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MarkdownEditor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添加一个 </a:t>
              </a: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WorkspaceModule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，其上下文为 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WorkspaceManager</a:t>
              </a:r>
              <a:endParaRPr lang="en-US" altLang="zh-CN" sz="1600" b="1" dirty="0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WorkspaceModule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中包含 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SwitchWsCommand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, 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ListWsCommand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和 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CloseWsCommand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命令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ïsḷïdé"/>
            <p:cNvSpPr/>
            <p:nvPr/>
          </p:nvSpPr>
          <p:spPr bwMode="auto">
            <a:xfrm>
              <a:off x="673100" y="2046655"/>
              <a:ext cx="6824980" cy="10939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当目标文件不在内存时从磁盘加载文件，并且更新 </a:t>
              </a:r>
              <a:r>
                <a:rPr lang="en-US" altLang="zh-CN" sz="1600" dirty="0" err="1">
                  <a:latin typeface="Arial" panose="020B0604020202020204"/>
                  <a:ea typeface="微软雅黑" panose="020B0503020204020204" charset="-122"/>
                </a:rPr>
                <a:t>context.curFile</a:t>
              </a:r>
              <a:endParaRPr lang="en-US" altLang="zh-CN" sz="1600" dirty="0">
                <a:latin typeface="Arial" panose="020B0604020202020204"/>
                <a:ea typeface="微软雅黑" panose="020B0503020204020204" charset="-122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调用所有 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WorkspaceObserver.onWorkspaceAdded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(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EditingFile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)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方法，通知观察者当前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已改变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îśľiḑe"/>
            <p:cNvSpPr txBox="1"/>
            <p:nvPr/>
          </p:nvSpPr>
          <p:spPr bwMode="auto">
            <a:xfrm>
              <a:off x="673100" y="1555704"/>
              <a:ext cx="3422820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修改 </a:t>
              </a:r>
              <a:r>
                <a:rPr kumimoji="0" lang="en-US" altLang="zh-CN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LoadCommand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2" name="ïšḻîḋè"/>
            <p:cNvSpPr txBox="1"/>
            <p:nvPr/>
          </p:nvSpPr>
          <p:spPr bwMode="auto">
            <a:xfrm>
              <a:off x="673100" y="3169874"/>
              <a:ext cx="4054607" cy="490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实现 </a:t>
              </a:r>
              <a:r>
                <a:rPr lang="en-US" altLang="zh-CN" sz="2000" b="1" dirty="0" err="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WorkspaceModule</a:t>
              </a:r>
              <a:r>
                <a:rPr lang="en-US" altLang="zh-CN" sz="2000" b="1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和 </a:t>
              </a:r>
              <a:r>
                <a:rPr lang="en-US" altLang="zh-CN" sz="2000" b="1" dirty="0" err="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WorkspaceManager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0"/>
            <a:ext cx="12192000" cy="925273"/>
            <a:chOff x="0" y="26670"/>
            <a:chExt cx="12192000" cy="925273"/>
          </a:xfrm>
        </p:grpSpPr>
        <p:sp>
          <p:nvSpPr>
            <p:cNvPr id="10" name="矩形 9"/>
            <p:cNvSpPr/>
            <p:nvPr/>
          </p:nvSpPr>
          <p:spPr>
            <a:xfrm>
              <a:off x="0" y="29958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26670"/>
              <a:ext cx="977900" cy="921985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114521" y="138446"/>
            <a:ext cx="2164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适配分析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户外, 标牌&#10;&#10;已生成极高可信度的说明"/>
          <p:cNvPicPr>
            <a:picLocks noChangeAspect="1"/>
          </p:cNvPicPr>
          <p:nvPr/>
        </p:nvPicPr>
        <p:blipFill>
          <a:blip r:embed="rId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61" y="3178654"/>
            <a:ext cx="3261449" cy="3255641"/>
          </a:xfrm>
          <a:prstGeom prst="rect">
            <a:avLst/>
          </a:prstGeom>
        </p:spPr>
      </p:pic>
      <p:grpSp>
        <p:nvGrpSpPr>
          <p:cNvPr id="53" name="416c4bfe-d7b4-4b79-9bad-a079a2529ab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15585" y="1475360"/>
            <a:ext cx="11482070" cy="4480560"/>
            <a:chOff x="700211" y="1812244"/>
            <a:chExt cx="8036326" cy="4480560"/>
          </a:xfrm>
        </p:grpSpPr>
        <p:sp>
          <p:nvSpPr>
            <p:cNvPr id="76" name="íşlíḋe"/>
            <p:cNvSpPr/>
            <p:nvPr/>
          </p:nvSpPr>
          <p:spPr bwMode="auto">
            <a:xfrm>
              <a:off x="3724024" y="3910966"/>
              <a:ext cx="398761" cy="391425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2" name="iŝ1íḓê"/>
            <p:cNvSpPr/>
            <p:nvPr/>
          </p:nvSpPr>
          <p:spPr bwMode="auto">
            <a:xfrm>
              <a:off x="4432121" y="2302751"/>
              <a:ext cx="398761" cy="391425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70" name="î$ľïḋê"/>
            <p:cNvSpPr/>
            <p:nvPr/>
          </p:nvSpPr>
          <p:spPr bwMode="auto">
            <a:xfrm>
              <a:off x="7376706" y="2302753"/>
              <a:ext cx="398761" cy="391425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5" name="ïsḷïdé"/>
            <p:cNvSpPr/>
            <p:nvPr/>
          </p:nvSpPr>
          <p:spPr bwMode="auto">
            <a:xfrm>
              <a:off x="712655" y="2694259"/>
              <a:ext cx="8023882" cy="3598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ListWsCommand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：读取 </a:t>
              </a:r>
              <a:r>
                <a:rPr lang="en-US" altLang="zh-CN" sz="1600" dirty="0" err="1">
                  <a:latin typeface="Arial" panose="020B0604020202020204"/>
                  <a:ea typeface="微软雅黑" panose="020B0503020204020204" charset="-122"/>
                </a:rPr>
                <a:t>context.allFiles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，列出所有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</a:t>
              </a:r>
              <a:endParaRPr lang="en-US" altLang="zh-CN" sz="1600" b="1" dirty="0">
                <a:solidFill>
                  <a:schemeClr val="accent5"/>
                </a:solidFill>
                <a:latin typeface="Arial" panose="020B0604020202020204"/>
                <a:ea typeface="微软雅黑" panose="020B0503020204020204" charset="-122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SwitchWsCommand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：读取 </a:t>
              </a:r>
              <a:r>
                <a:rPr lang="en-US" altLang="zh-CN" sz="1600" dirty="0" err="1">
                  <a:latin typeface="Arial" panose="020B0604020202020204"/>
                  <a:ea typeface="微软雅黑" panose="020B0503020204020204" charset="-122"/>
                </a:rPr>
                <a:t>context.allFiles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，找到目标 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，并且调用 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WorkspaceObserver.onWorkspaceChanged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(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EditingFile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)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方法通知所有观察者。</a:t>
              </a:r>
              <a:endParaRPr lang="en-US" altLang="zh-CN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  <a:p>
              <a:pPr marL="628650" lvl="1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MarkdownEditor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更新 </a:t>
              </a:r>
              <a:r>
                <a:rPr lang="en-US" altLang="zh-CN" sz="1600" dirty="0" err="1">
                  <a:latin typeface="Arial" panose="020B0604020202020204"/>
                  <a:ea typeface="微软雅黑" panose="020B0503020204020204" charset="-122"/>
                </a:rPr>
                <a:t>context.curFile</a:t>
              </a:r>
              <a:endParaRPr lang="en-US" altLang="zh-CN" sz="1600" dirty="0">
                <a:latin typeface="Arial" panose="020B0604020202020204"/>
                <a:ea typeface="微软雅黑" panose="020B0503020204020204" charset="-122"/>
              </a:endParaRPr>
            </a:p>
            <a:p>
              <a:pPr marL="628650" lvl="1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UndoRedoManager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切换对应文件的 </a:t>
              </a:r>
              <a:r>
                <a:rPr lang="en-US" altLang="zh-CN" sz="1600" dirty="0" err="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undoStack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和 </a:t>
              </a:r>
              <a:r>
                <a:rPr lang="en-US" altLang="zh-CN" sz="1600" dirty="0" err="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redoStack</a:t>
              </a:r>
              <a:endParaRPr lang="en-US" altLang="zh-CN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CloseWsCommand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：从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context.allFiles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中删除文件，然后调用所有的 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WorkspaceObserver.onWorkspaceRemoved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(</a:t>
              </a: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EditingFile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)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方法通知所有观察者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  <a:p>
              <a:pPr marL="628650" lvl="1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zh-CN" sz="1600" b="1" dirty="0" err="1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MarkdownEditor</a:t>
              </a:r>
              <a:r>
                <a:rPr lang="en-US" altLang="zh-CN" sz="1600" b="1" dirty="0">
                  <a:solidFill>
                    <a:schemeClr val="accent5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将 </a:t>
              </a:r>
              <a:r>
                <a:rPr lang="en-US" altLang="zh-CN" sz="1600" dirty="0" err="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context.curFile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设置为 </a:t>
              </a:r>
              <a:r>
                <a:rPr lang="en-US" altLang="zh-CN" sz="1600" dirty="0" err="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context.allFiles</a:t>
              </a:r>
              <a:r>
                <a:rPr lang="en-US" altLang="zh-CN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1600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中的最后一个文件并提示用户</a:t>
              </a:r>
              <a:endParaRPr lang="en-US" altLang="zh-CN" sz="1600" dirty="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endParaRPr>
            </a:p>
            <a:p>
              <a:pPr marL="628650" lvl="1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kumimoji="0" lang="en-US" altLang="zh-C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UndoRedoManager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需要切换对应文件的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undoStack</a:t>
              </a:r>
              <a:r>
                <a:rPr kumimoji="0" lang="en-US" altLang="zh-CN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 </a:t>
              </a:r>
              <a:r>
                <a: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和 </a:t>
              </a:r>
              <a:r>
                <a:rPr kumimoji="0" lang="en-US" altLang="zh-CN" sz="160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redoStack</a:t>
              </a:r>
              <a:endPara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66" name="îśľiḑe"/>
            <p:cNvSpPr txBox="1"/>
            <p:nvPr/>
          </p:nvSpPr>
          <p:spPr bwMode="auto">
            <a:xfrm>
              <a:off x="700211" y="1812244"/>
              <a:ext cx="4130606" cy="490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实现 </a:t>
              </a:r>
              <a:r>
                <a:rPr lang="en-US" altLang="zh-CN" sz="2000" b="1" dirty="0" err="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WorkspaceModule</a:t>
              </a:r>
              <a:r>
                <a:rPr lang="en-US" altLang="zh-CN" sz="2000" b="1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 </a:t>
              </a:r>
              <a:r>
                <a:rPr lang="zh-CN" altLang="en-US" sz="2000" b="1" dirty="0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和 </a:t>
              </a:r>
              <a:r>
                <a:rPr lang="en-US" altLang="zh-CN" sz="2000" b="1" dirty="0" err="1">
                  <a:solidFill>
                    <a:srgbClr val="000000"/>
                  </a:solidFill>
                  <a:latin typeface="Arial" panose="020B0604020202020204"/>
                  <a:ea typeface="微软雅黑" panose="020B0503020204020204" charset="-122"/>
                </a:rPr>
                <a:t>WorkspaceManager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0" y="-8890"/>
            <a:ext cx="12192000" cy="925273"/>
            <a:chOff x="0" y="26670"/>
            <a:chExt cx="12192000" cy="925273"/>
          </a:xfrm>
        </p:grpSpPr>
        <p:sp>
          <p:nvSpPr>
            <p:cNvPr id="10" name="矩形 9"/>
            <p:cNvSpPr/>
            <p:nvPr/>
          </p:nvSpPr>
          <p:spPr>
            <a:xfrm>
              <a:off x="0" y="29958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26670"/>
              <a:ext cx="977900" cy="921985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114521" y="138446"/>
            <a:ext cx="2164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适配分析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树, 天空, 水&#10;&#10;已生成极高可信度的说明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" t="1584" b="17005"/>
          <a:stretch>
            <a:fillRect/>
          </a:stretch>
        </p:blipFill>
        <p:spPr>
          <a:xfrm>
            <a:off x="166466" y="127000"/>
            <a:ext cx="11859068" cy="6527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746172" y="3038248"/>
            <a:ext cx="7445828" cy="2142309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918767" y="3324876"/>
            <a:ext cx="50994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</a:t>
            </a:r>
            <a:endParaRPr lang="en-US" altLang="zh-CN" sz="9600" spc="300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64" b="-263"/>
          <a:stretch>
            <a:fillRect/>
          </a:stretch>
        </p:blipFill>
        <p:spPr>
          <a:xfrm>
            <a:off x="4370070" y="706755"/>
            <a:ext cx="7821930" cy="60629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4611189"/>
            <a:ext cx="12192000" cy="2246811"/>
          </a:xfrm>
          <a:prstGeom prst="rect">
            <a:avLst/>
          </a:prstGeom>
          <a:solidFill>
            <a:srgbClr val="2F528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3038475"/>
            <a:ext cx="7672070" cy="214249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940" y="3448685"/>
            <a:ext cx="129730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en-US" altLang="zh-CN" sz="8000" i="1" dirty="0">
              <a:solidFill>
                <a:schemeClr val="tx1">
                  <a:lumMod val="75000"/>
                  <a:lumOff val="25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597246" y="3689366"/>
            <a:ext cx="3078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i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设计架构</a:t>
            </a:r>
            <a:endParaRPr lang="zh-CN" altLang="en-US" sz="5400" b="1" i="1" spc="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pic>
        <p:nvPicPr>
          <p:cNvPr id="4" name="图片 3" descr="ma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615"/>
            <a:ext cx="12192000" cy="5062855"/>
          </a:xfrm>
          <a:prstGeom prst="rect">
            <a:avLst/>
          </a:prstGeom>
        </p:spPr>
      </p:pic>
      <p:sp>
        <p:nvSpPr>
          <p:cNvPr id="66" name="文本框 65"/>
          <p:cNvSpPr txBox="1"/>
          <p:nvPr>
            <p:custDataLst>
              <p:tags r:id="rId3"/>
            </p:custDataLst>
          </p:nvPr>
        </p:nvSpPr>
        <p:spPr>
          <a:xfrm>
            <a:off x="1114521" y="138446"/>
            <a:ext cx="64420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设计架构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—UML</a:t>
            </a:r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类图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(main)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1114521" y="138446"/>
            <a:ext cx="64420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设计架构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—UML</a:t>
            </a:r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类图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(main)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main-sma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30" y="1059180"/>
            <a:ext cx="4718050" cy="5662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3500" y="1213485"/>
            <a:ext cx="6717665" cy="55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MarkdownEditorSingleton</a:t>
            </a:r>
            <a:r>
              <a:rPr lang="zh-CN" altLang="en-US"/>
              <a:t>：单例模式，用于管理全局唯一的MarkdownEditor对象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MarkdownEditor</a:t>
            </a:r>
            <a:r>
              <a:rPr lang="zh-CN" altLang="en-US"/>
              <a:t>：主类，持有多个Module对象，以完成不同的功能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Module类</a:t>
            </a:r>
            <a:r>
              <a:rPr lang="zh-CN" altLang="en-US"/>
              <a:t>：代表一个功能模块</a:t>
            </a:r>
            <a:endParaRPr lang="zh-CN" altLang="en-US"/>
          </a:p>
          <a:p>
            <a:pPr marL="742950" lvl="1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400">
                <a:sym typeface="+mn-ea"/>
              </a:rPr>
              <a:t>具体的实现对象有</a:t>
            </a:r>
            <a:r>
              <a:rPr lang="zh-CN" altLang="en-US" sz="1400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EditorModule、DisplayModule、DiskModule、LogModule、StatsModule、UndoRedoModule</a:t>
            </a:r>
            <a:r>
              <a:rPr lang="zh-CN" altLang="en-US" sz="1400">
                <a:sym typeface="+mn-ea"/>
              </a:rPr>
              <a:t>等</a:t>
            </a:r>
            <a:endParaRPr lang="zh-CN" altLang="en-US" sz="1400">
              <a:sym typeface="+mn-ea"/>
            </a:endParaRPr>
          </a:p>
          <a:p>
            <a:pPr marL="742950" lvl="1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400" b="1">
                <a:solidFill>
                  <a:schemeClr val="accent1">
                    <a:lumMod val="60000"/>
                    <a:lumOff val="40000"/>
                  </a:schemeClr>
                </a:solidFill>
                <a:sym typeface="+mn-ea"/>
              </a:rPr>
              <a:t>fetchContext</a:t>
            </a:r>
            <a:r>
              <a:rPr lang="zh-CN" altLang="en-US" sz="1400">
                <a:sym typeface="+mn-ea"/>
              </a:rPr>
              <a:t>对象：用户在解析命令时获得命令执行的上下文，并将其传递给新创建的Command对象</a:t>
            </a:r>
            <a:endParaRPr lang="zh-CN" altLang="en-US" sz="1400"/>
          </a:p>
          <a:p>
            <a:pPr marL="742950" lvl="1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parseCommand</a:t>
            </a:r>
            <a:r>
              <a:rPr lang="zh-CN" altLang="en-US" sz="1400"/>
              <a:t>方法：解析输入的字符串并产生对应的Command对象。</a:t>
            </a:r>
            <a:endParaRPr lang="zh-CN" altLang="en-US" sz="1400"/>
          </a:p>
          <a:p>
            <a:pPr marL="742950" lvl="1" indent="-28575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400"/>
              <a:t>不同的Module对应不同的Context对象</a:t>
            </a:r>
            <a:endParaRPr lang="zh-CN" altLang="en-US" sz="1400"/>
          </a:p>
          <a:p>
            <a:pPr lvl="1" inden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1400" i="1">
                <a:solidFill>
                  <a:schemeClr val="bg1">
                    <a:lumMod val="50000"/>
                  </a:schemeClr>
                </a:solidFill>
              </a:rPr>
              <a:t>例如：EditorModule对应的上下文是EditingFile，LogModule和StatsModule对应的上下文分别是LogManager和StatsManager</a:t>
            </a:r>
            <a:endParaRPr lang="zh-CN" altLang="en-US" sz="1400" i="1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调用Command对象的execute()方法，执行命令，以完成操作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1114521" y="138446"/>
            <a:ext cx="7675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设计架构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—UML</a:t>
            </a:r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类图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(command)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 descr="comman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385"/>
            <a:ext cx="12192000" cy="3560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38245" y="5520690"/>
            <a:ext cx="4829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每个Module会产生自己对应的Command对象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3855" y="3465830"/>
            <a:ext cx="1398270" cy="8216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691765" y="3465830"/>
            <a:ext cx="1398270" cy="8216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121400" y="3465830"/>
            <a:ext cx="1398270" cy="8216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8700135" y="3465830"/>
            <a:ext cx="1398270" cy="8216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4290695" y="2468880"/>
            <a:ext cx="1398270" cy="8216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8"/>
            </p:custDataLst>
          </p:nvPr>
        </p:nvSpPr>
        <p:spPr>
          <a:xfrm>
            <a:off x="9927590" y="2468880"/>
            <a:ext cx="1398270" cy="8216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1114521" y="138446"/>
            <a:ext cx="74288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设计架构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—UML</a:t>
            </a:r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类图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(observer)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observ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35" y="1343660"/>
            <a:ext cx="8226425" cy="224853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43890" y="4152265"/>
            <a:ext cx="10902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/>
              <a:t>日志记录功能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LogManager类是LogModule的上下文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LogManager类实现了CommandExecutionObserver接口，用于接收Command对象的执行通知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LogManager接受到通知后，自己在内部实现日志记录的功能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10565" y="2130425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观察者模式</a:t>
            </a:r>
            <a:endParaRPr lang="zh-CN" altLang="en-US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1114521" y="138446"/>
            <a:ext cx="74288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设计架构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—UML</a:t>
            </a:r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类图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(observer)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observ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35" y="1343660"/>
            <a:ext cx="8226425" cy="224853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43890" y="4152265"/>
            <a:ext cx="10902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>
                <a:sym typeface="+mn-ea"/>
              </a:rPr>
              <a:t>统计功能</a:t>
            </a:r>
            <a:endParaRPr lang="zh-CN" altLang="en-US" b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StatsManager类是StatsModule的上下文</a:t>
            </a:r>
            <a:endParaRPr lang="zh-CN" alt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StatsManager类实现了CommandExecutionObserver接口，用于接收Command对象的执行通知</a:t>
            </a:r>
            <a:endParaRPr lang="zh-CN" alt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StatsManager接受到通知后，自己在内部实现统计功能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10565" y="2130425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观察者模式</a:t>
            </a:r>
            <a:endParaRPr lang="zh-CN" altLang="en-US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0" y="0"/>
            <a:ext cx="12192000" cy="921985"/>
            <a:chOff x="0" y="0"/>
            <a:chExt cx="12192000" cy="921985"/>
          </a:xfrm>
        </p:grpSpPr>
        <p:sp>
          <p:nvSpPr>
            <p:cNvPr id="69" name="矩形 68"/>
            <p:cNvSpPr/>
            <p:nvPr/>
          </p:nvSpPr>
          <p:spPr>
            <a:xfrm>
              <a:off x="0" y="0"/>
              <a:ext cx="12192000" cy="921985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0" name="图片 69" descr="图片包含 户外, 标牌&#10;&#10;已生成极高可信度的说明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1" t="11152" b="5751"/>
            <a:stretch>
              <a:fillRect/>
            </a:stretch>
          </p:blipFill>
          <p:spPr>
            <a:xfrm>
              <a:off x="0" y="0"/>
              <a:ext cx="977900" cy="921985"/>
            </a:xfrm>
            <a:prstGeom prst="rect">
              <a:avLst/>
            </a:prstGeom>
          </p:spPr>
        </p:pic>
      </p:grpSp>
      <p:sp>
        <p:nvSpPr>
          <p:cNvPr id="66" name="文本框 65"/>
          <p:cNvSpPr txBox="1"/>
          <p:nvPr>
            <p:custDataLst>
              <p:tags r:id="rId2"/>
            </p:custDataLst>
          </p:nvPr>
        </p:nvSpPr>
        <p:spPr>
          <a:xfrm>
            <a:off x="1114521" y="138446"/>
            <a:ext cx="74288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设计架构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—UML</a:t>
            </a:r>
            <a:r>
              <a:rPr lang="zh-CN" altLang="en-US" sz="3600" spc="300" dirty="0">
                <a:solidFill>
                  <a:schemeClr val="bg1"/>
                </a:solidFill>
                <a:latin typeface="+mn-ea"/>
              </a:rPr>
              <a:t>类图</a:t>
            </a:r>
            <a:r>
              <a:rPr lang="en-US" altLang="zh-CN" sz="3600" spc="300" dirty="0">
                <a:solidFill>
                  <a:schemeClr val="bg1"/>
                </a:solidFill>
                <a:latin typeface="+mn-ea"/>
              </a:rPr>
              <a:t>(observer)</a:t>
            </a:r>
            <a:endParaRPr lang="zh-CN" altLang="en-US" sz="3600" spc="3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 descr="observ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35" y="1343660"/>
            <a:ext cx="8226425" cy="224853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643890" y="4152265"/>
            <a:ext cx="109029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b="1">
                <a:sym typeface="+mn-ea"/>
              </a:rPr>
              <a:t>撤销重做功能</a:t>
            </a:r>
            <a:endParaRPr lang="zh-CN" altLang="en-US" b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UndoRedoManager类是UndoRedoModule的上下文</a:t>
            </a:r>
            <a:endParaRPr lang="zh-CN" alt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UndoRedoManager类实现了CommandExecutionObserver接口，用于接收Command对象的执行通知</a:t>
            </a:r>
            <a:endParaRPr lang="zh-CN" altLang="en-US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UndoRedoManager在内部使用了两个栈undoStack和redoStack实现撤销重做功能</a:t>
            </a:r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710565" y="2130425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>
                    <a:lumMod val="60000"/>
                    <a:lumOff val="40000"/>
                  </a:schemeClr>
                </a:solidFill>
              </a:rPr>
              <a:t>观察者模式</a:t>
            </a:r>
            <a:endParaRPr lang="zh-CN" altLang="en-US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ISLIDE.DIAGRAM" val="416c4bfe-d7b4-4b79-9bad-a079a2529ab9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ISLIDE.DIAGRAM" val="416c4bfe-d7b4-4b79-9bad-a079a2529ab9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ISLIDE.DIAGRAM" val="416c4bfe-d7b4-4b79-9bad-a079a2529ab9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COMMONDATA" val="eyJoZGlkIjoiYzRiYWRhNzU0OTA3MWJhZjRlYTYzZWRmNWY1YjAzYjc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5">
  <a:themeElements>
    <a:clrScheme name="PANASONIC-松下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F4A85"/>
      </a:accent1>
      <a:accent2>
        <a:srgbClr val="2FA0D0"/>
      </a:accent2>
      <a:accent3>
        <a:srgbClr val="C64F24"/>
      </a:accent3>
      <a:accent4>
        <a:srgbClr val="C4CE01"/>
      </a:accent4>
      <a:accent5>
        <a:srgbClr val="1A65B1"/>
      </a:accent5>
      <a:accent6>
        <a:srgbClr val="E6784F"/>
      </a:accent6>
      <a:hlink>
        <a:srgbClr val="0F4A85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4063</Words>
  <Application>WPS 演示</Application>
  <PresentationFormat>宽屏</PresentationFormat>
  <Paragraphs>241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Adobe Gothic Std B</vt:lpstr>
      <vt:lpstr>Yu Gothic UI Semibold</vt:lpstr>
      <vt:lpstr>等线</vt:lpstr>
      <vt:lpstr>Wingdings</vt:lpstr>
      <vt:lpstr>微软雅黑</vt:lpstr>
      <vt:lpstr>Arial Unicode MS</vt:lpstr>
      <vt:lpstr>Arial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邰荟媛</cp:lastModifiedBy>
  <cp:revision>11</cp:revision>
  <dcterms:created xsi:type="dcterms:W3CDTF">2018-10-09T14:34:00Z</dcterms:created>
  <dcterms:modified xsi:type="dcterms:W3CDTF">2023-11-14T09:17:07Z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97AF689EA8F34C60BEB70AA44FAE9CEA_12</vt:lpwstr>
  </property>
  <property fmtid="{D5CDD505-2E9C-101B-9397-08002B2CF9AE}" pid="3" name="KSOProductBuildVer">
    <vt:lpwstr>2052-12.1.0.15712</vt:lpwstr>
  </property>
</Properties>
</file>